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2"/>
  </p:notesMasterIdLst>
  <p:sldIdLst>
    <p:sldId id="256" r:id="rId2"/>
    <p:sldId id="258" r:id="rId3"/>
    <p:sldId id="320" r:id="rId4"/>
    <p:sldId id="259" r:id="rId5"/>
    <p:sldId id="317" r:id="rId6"/>
    <p:sldId id="260" r:id="rId7"/>
    <p:sldId id="316" r:id="rId8"/>
    <p:sldId id="276" r:id="rId9"/>
    <p:sldId id="262" r:id="rId10"/>
    <p:sldId id="261" r:id="rId11"/>
    <p:sldId id="264" r:id="rId12"/>
    <p:sldId id="319" r:id="rId13"/>
    <p:sldId id="267" r:id="rId14"/>
    <p:sldId id="266" r:id="rId15"/>
    <p:sldId id="321" r:id="rId16"/>
    <p:sldId id="283" r:id="rId17"/>
    <p:sldId id="284" r:id="rId18"/>
    <p:sldId id="286" r:id="rId19"/>
    <p:sldId id="322" r:id="rId20"/>
    <p:sldId id="287" r:id="rId21"/>
    <p:sldId id="323" r:id="rId22"/>
    <p:sldId id="288" r:id="rId23"/>
    <p:sldId id="290" r:id="rId24"/>
    <p:sldId id="294" r:id="rId25"/>
    <p:sldId id="291" r:id="rId26"/>
    <p:sldId id="296" r:id="rId27"/>
    <p:sldId id="318" r:id="rId28"/>
    <p:sldId id="279" r:id="rId29"/>
    <p:sldId id="324" r:id="rId30"/>
    <p:sldId id="272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Titillium Web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7BD55C-A37F-4CA4-8C76-19451D74D85C}">
  <a:tblStyle styleId="{757BD55C-A37F-4CA4-8C76-19451D74D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95" d="100"/>
          <a:sy n="95" d="100"/>
        </p:scale>
        <p:origin x="36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ad233110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ad233110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42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cb675c3222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cb675c3222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cb675c32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cb675c32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cb675c3222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cb675c3222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fad233110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fad233110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cb675c322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cb675c322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cb675c3222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cb675c3222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cb675c3222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cb675c3222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7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fc9a634dd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fc9a634dd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cb675c322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cb675c322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cb5b8cb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cb5b8cb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cb5b8cb8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cb5b8cb8a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cb597d605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cb597d605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cb597d605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cb597d605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f67d8f6e7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f67d8f6e7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85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720000" y="233666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6"/>
          </p:nvPr>
        </p:nvSpPr>
        <p:spPr>
          <a:xfrm>
            <a:off x="34038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8" hasCustomPrompt="1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60876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720000" y="4140778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8"/>
          </p:nvPr>
        </p:nvSpPr>
        <p:spPr>
          <a:xfrm>
            <a:off x="34038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20" hasCustomPrompt="1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1"/>
          </p:nvPr>
        </p:nvSpPr>
        <p:spPr>
          <a:xfrm>
            <a:off x="60876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>
            <a:off x="307776" y="206869"/>
            <a:ext cx="8692374" cy="4765939"/>
            <a:chOff x="307776" y="206869"/>
            <a:chExt cx="8692374" cy="4765939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307776" y="206869"/>
              <a:ext cx="8692374" cy="4765939"/>
              <a:chOff x="307776" y="206869"/>
              <a:chExt cx="8692374" cy="4765939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358121" y="48656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6449424" y="6515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8702281" y="48130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7139748" y="2068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27646" y="3218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07776" y="37217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" name="Google Shape;184;p13"/>
              <p:cNvGrpSpPr/>
              <p:nvPr/>
            </p:nvGrpSpPr>
            <p:grpSpPr>
              <a:xfrm>
                <a:off x="5088646" y="490092"/>
                <a:ext cx="99806" cy="99809"/>
                <a:chOff x="3688596" y="3879680"/>
                <a:chExt cx="99806" cy="99809"/>
              </a:xfrm>
            </p:grpSpPr>
            <p:sp>
              <p:nvSpPr>
                <p:cNvPr id="185" name="Google Shape;185;p1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" name="Google Shape;187;p13"/>
              <p:cNvSpPr/>
              <p:nvPr/>
            </p:nvSpPr>
            <p:spPr>
              <a:xfrm flipH="1">
                <a:off x="8771396" y="18394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3"/>
            <p:cNvSpPr/>
            <p:nvPr/>
          </p:nvSpPr>
          <p:spPr>
            <a:xfrm>
              <a:off x="8609392" y="38521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2213700" y="33438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1898500" y="1015575"/>
            <a:ext cx="5346900" cy="23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4"/>
          <p:cNvGrpSpPr/>
          <p:nvPr/>
        </p:nvGrpSpPr>
        <p:grpSpPr>
          <a:xfrm>
            <a:off x="635543" y="466718"/>
            <a:ext cx="7788455" cy="4026771"/>
            <a:chOff x="635543" y="466718"/>
            <a:chExt cx="7788455" cy="4026771"/>
          </a:xfrm>
        </p:grpSpPr>
        <p:sp>
          <p:nvSpPr>
            <p:cNvPr id="194" name="Google Shape;194;p14"/>
            <p:cNvSpPr/>
            <p:nvPr/>
          </p:nvSpPr>
          <p:spPr>
            <a:xfrm>
              <a:off x="7947883" y="4393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434864" y="5399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913324" y="8352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35543" y="30674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120573" y="36579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62371" y="4085372"/>
              <a:ext cx="672504" cy="41821"/>
            </a:xfrm>
            <a:custGeom>
              <a:avLst/>
              <a:gdLst/>
              <a:ahLst/>
              <a:cxnLst/>
              <a:rect l="l" t="t" r="r" b="b"/>
              <a:pathLst>
                <a:path w="6947" h="432" fill="none" extrusionOk="0">
                  <a:moveTo>
                    <a:pt x="1" y="1"/>
                  </a:moveTo>
                  <a:cubicBezTo>
                    <a:pt x="579" y="1"/>
                    <a:pt x="579" y="432"/>
                    <a:pt x="1157" y="432"/>
                  </a:cubicBezTo>
                  <a:cubicBezTo>
                    <a:pt x="1735" y="432"/>
                    <a:pt x="1735" y="1"/>
                    <a:pt x="2312" y="1"/>
                  </a:cubicBezTo>
                  <a:cubicBezTo>
                    <a:pt x="2891" y="1"/>
                    <a:pt x="2891" y="432"/>
                    <a:pt x="3468" y="432"/>
                  </a:cubicBezTo>
                  <a:cubicBezTo>
                    <a:pt x="4046" y="432"/>
                    <a:pt x="4046" y="1"/>
                    <a:pt x="4624" y="1"/>
                  </a:cubicBezTo>
                  <a:cubicBezTo>
                    <a:pt x="5202" y="1"/>
                    <a:pt x="5202" y="432"/>
                    <a:pt x="5779" y="432"/>
                  </a:cubicBezTo>
                  <a:cubicBezTo>
                    <a:pt x="6358" y="432"/>
                    <a:pt x="6358" y="1"/>
                    <a:pt x="6946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496542" y="4667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14"/>
            <p:cNvGrpSpPr/>
            <p:nvPr/>
          </p:nvGrpSpPr>
          <p:grpSpPr>
            <a:xfrm>
              <a:off x="1563046" y="1860705"/>
              <a:ext cx="99806" cy="99809"/>
              <a:chOff x="3688596" y="3879680"/>
              <a:chExt cx="99806" cy="99809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4"/>
            <p:cNvSpPr/>
            <p:nvPr/>
          </p:nvSpPr>
          <p:spPr>
            <a:xfrm>
              <a:off x="8281501" y="28087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464601" y="979094"/>
            <a:ext cx="6063322" cy="3471130"/>
            <a:chOff x="2464601" y="979094"/>
            <a:chExt cx="6063322" cy="347113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440171" y="979094"/>
              <a:ext cx="4087753" cy="3471119"/>
              <a:chOff x="4211571" y="902894"/>
              <a:chExt cx="4087753" cy="3471119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782658" y="3446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211571" y="9328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8130399" y="9028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455181" y="969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5295946" y="4274205"/>
                <a:ext cx="99806" cy="99809"/>
                <a:chOff x="3688596" y="3879680"/>
                <a:chExt cx="99806" cy="99809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15"/>
              <p:cNvSpPr/>
              <p:nvPr/>
            </p:nvSpPr>
            <p:spPr>
              <a:xfrm flipH="1">
                <a:off x="5997696" y="2698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5"/>
            <p:cNvSpPr/>
            <p:nvPr/>
          </p:nvSpPr>
          <p:spPr>
            <a:xfrm>
              <a:off x="2464601" y="43066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29342" y="3981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2" hasCustomPrompt="1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5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670096" y="909844"/>
            <a:ext cx="7896403" cy="2860058"/>
            <a:chOff x="670096" y="909844"/>
            <a:chExt cx="7896403" cy="2860058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670096" y="909844"/>
              <a:ext cx="7896403" cy="2860058"/>
              <a:chOff x="670096" y="909844"/>
              <a:chExt cx="7896403" cy="2860058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7963671" y="241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25049" y="36101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355123" y="9098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8424001" y="357953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670096" y="3601405"/>
                <a:ext cx="99806" cy="99809"/>
                <a:chOff x="3688596" y="3879680"/>
                <a:chExt cx="99806" cy="99809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8" name="Google Shape;238;p16"/>
              <p:cNvSpPr/>
              <p:nvPr/>
            </p:nvSpPr>
            <p:spPr>
              <a:xfrm flipH="1">
                <a:off x="5857877" y="28792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16"/>
            <p:cNvSpPr/>
            <p:nvPr/>
          </p:nvSpPr>
          <p:spPr>
            <a:xfrm>
              <a:off x="7004576" y="2173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7574242" y="13523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150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883374" y="742244"/>
            <a:ext cx="7477553" cy="3817369"/>
            <a:chOff x="883374" y="742244"/>
            <a:chExt cx="7477553" cy="3817369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1349196" y="742244"/>
              <a:ext cx="7011731" cy="3817369"/>
              <a:chOff x="1349196" y="742244"/>
              <a:chExt cx="7011731" cy="3817369"/>
            </a:xfrm>
          </p:grpSpPr>
          <p:grpSp>
            <p:nvGrpSpPr>
              <p:cNvPr id="249" name="Google Shape;249;p17"/>
              <p:cNvGrpSpPr/>
              <p:nvPr/>
            </p:nvGrpSpPr>
            <p:grpSpPr>
              <a:xfrm>
                <a:off x="1349196" y="742244"/>
                <a:ext cx="7011731" cy="3817369"/>
                <a:chOff x="1349196" y="742244"/>
                <a:chExt cx="7011731" cy="3817369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2549921" y="34733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5865626" y="4311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5394551" y="2454122"/>
                  <a:ext cx="142497" cy="14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1483" fill="none" extrusionOk="0">
                      <a:moveTo>
                        <a:pt x="1472" y="747"/>
                      </a:moveTo>
                      <a:cubicBezTo>
                        <a:pt x="1472" y="1146"/>
                        <a:pt x="1146" y="1482"/>
                        <a:pt x="736" y="1482"/>
                      </a:cubicBezTo>
                      <a:cubicBezTo>
                        <a:pt x="327" y="1482"/>
                        <a:pt x="1" y="1146"/>
                        <a:pt x="1" y="747"/>
                      </a:cubicBezTo>
                      <a:cubicBezTo>
                        <a:pt x="1" y="337"/>
                        <a:pt x="327" y="1"/>
                        <a:pt x="736" y="1"/>
                      </a:cubicBezTo>
                      <a:cubicBezTo>
                        <a:pt x="1146" y="1"/>
                        <a:pt x="1472" y="337"/>
                        <a:pt x="1472" y="747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6470274" y="742244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4" y="0"/>
                      </a:moveTo>
                      <a:lnTo>
                        <a:pt x="0" y="273"/>
                      </a:lnTo>
                      <a:lnTo>
                        <a:pt x="1114" y="1649"/>
                      </a:lnTo>
                      <a:lnTo>
                        <a:pt x="1744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235800" y="2011035"/>
                  <a:ext cx="672408" cy="4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432" fill="none" extrusionOk="0">
                      <a:moveTo>
                        <a:pt x="0" y="0"/>
                      </a:moveTo>
                      <a:cubicBezTo>
                        <a:pt x="578" y="0"/>
                        <a:pt x="578" y="432"/>
                        <a:pt x="1156" y="432"/>
                      </a:cubicBezTo>
                      <a:cubicBezTo>
                        <a:pt x="1734" y="432"/>
                        <a:pt x="1734" y="0"/>
                        <a:pt x="2312" y="0"/>
                      </a:cubicBezTo>
                      <a:cubicBezTo>
                        <a:pt x="2890" y="0"/>
                        <a:pt x="2890" y="432"/>
                        <a:pt x="3467" y="432"/>
                      </a:cubicBezTo>
                      <a:cubicBezTo>
                        <a:pt x="4046" y="432"/>
                        <a:pt x="4046" y="0"/>
                        <a:pt x="4623" y="0"/>
                      </a:cubicBezTo>
                      <a:cubicBezTo>
                        <a:pt x="5201" y="0"/>
                        <a:pt x="5201" y="432"/>
                        <a:pt x="5790" y="432"/>
                      </a:cubicBezTo>
                      <a:cubicBezTo>
                        <a:pt x="6367" y="432"/>
                        <a:pt x="6367" y="0"/>
                        <a:pt x="6945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" name="Google Shape;255;p17"/>
                <p:cNvGrpSpPr/>
                <p:nvPr/>
              </p:nvGrpSpPr>
              <p:grpSpPr>
                <a:xfrm>
                  <a:off x="8261121" y="28506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256" name="Google Shape;256;p17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1349196" y="4004505"/>
                  <a:ext cx="99806" cy="99809"/>
                  <a:chOff x="2774196" y="3879680"/>
                  <a:chExt cx="99806" cy="99809"/>
                </a:xfrm>
              </p:grpSpPr>
              <p:sp>
                <p:nvSpPr>
                  <p:cNvPr id="259" name="Google Shape;259;p17"/>
                  <p:cNvSpPr/>
                  <p:nvPr/>
                </p:nvSpPr>
                <p:spPr>
                  <a:xfrm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7"/>
                  <p:cNvSpPr/>
                  <p:nvPr/>
                </p:nvSpPr>
                <p:spPr>
                  <a:xfrm flipH="1"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7"/>
                <p:cNvSpPr/>
                <p:nvPr/>
              </p:nvSpPr>
              <p:spPr>
                <a:xfrm flipH="1">
                  <a:off x="3335246" y="44598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7"/>
              <p:cNvSpPr/>
              <p:nvPr/>
            </p:nvSpPr>
            <p:spPr>
              <a:xfrm>
                <a:off x="3964892" y="2666368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17"/>
            <p:cNvSpPr/>
            <p:nvPr/>
          </p:nvSpPr>
          <p:spPr>
            <a:xfrm>
              <a:off x="883374" y="32656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5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807746" y="835655"/>
            <a:ext cx="6257878" cy="3623612"/>
            <a:chOff x="1807746" y="835655"/>
            <a:chExt cx="6257878" cy="3623612"/>
          </a:xfrm>
        </p:grpSpPr>
        <p:sp>
          <p:nvSpPr>
            <p:cNvPr id="271" name="Google Shape;271;p18"/>
            <p:cNvSpPr/>
            <p:nvPr/>
          </p:nvSpPr>
          <p:spPr>
            <a:xfrm>
              <a:off x="5478826" y="30209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873324" y="18428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531706" y="41689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85423" y="10291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800642" y="8356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923126" y="2376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304056" y="26981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 flipH="1">
              <a:off x="1807746" y="31983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 flipH="1">
              <a:off x="5577477" y="43595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1"/>
          </p:nvPr>
        </p:nvSpPr>
        <p:spPr>
          <a:xfrm>
            <a:off x="787175" y="2309788"/>
            <a:ext cx="27408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1050227" y="912894"/>
            <a:ext cx="7255296" cy="3558251"/>
            <a:chOff x="1050227" y="912894"/>
            <a:chExt cx="7255296" cy="3558251"/>
          </a:xfrm>
        </p:grpSpPr>
        <p:sp>
          <p:nvSpPr>
            <p:cNvPr id="287" name="Google Shape;287;p19"/>
            <p:cNvSpPr/>
            <p:nvPr/>
          </p:nvSpPr>
          <p:spPr>
            <a:xfrm>
              <a:off x="8120171" y="10574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996826" y="21500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301306" y="43123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009781" y="266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470223" y="9128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163026" y="22744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9"/>
            <p:cNvGrpSpPr/>
            <p:nvPr/>
          </p:nvGrpSpPr>
          <p:grpSpPr>
            <a:xfrm>
              <a:off x="2138846" y="3487330"/>
              <a:ext cx="99806" cy="99809"/>
              <a:chOff x="3688596" y="3879680"/>
              <a:chExt cx="99806" cy="99809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9"/>
            <p:cNvSpPr/>
            <p:nvPr/>
          </p:nvSpPr>
          <p:spPr>
            <a:xfrm>
              <a:off x="7078631" y="16318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 flipH="1">
              <a:off x="3527971" y="19896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 flipH="1">
              <a:off x="1050227" y="43714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subTitle" idx="1"/>
          </p:nvPr>
        </p:nvSpPr>
        <p:spPr>
          <a:xfrm>
            <a:off x="720000" y="2957313"/>
            <a:ext cx="27057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59373" y="460618"/>
            <a:ext cx="8753804" cy="3481827"/>
            <a:chOff x="159373" y="460618"/>
            <a:chExt cx="8753804" cy="3481827"/>
          </a:xfrm>
        </p:grpSpPr>
        <p:sp>
          <p:nvSpPr>
            <p:cNvPr id="465" name="Google Shape;465;p30"/>
            <p:cNvSpPr/>
            <p:nvPr/>
          </p:nvSpPr>
          <p:spPr>
            <a:xfrm>
              <a:off x="8813371" y="27292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0"/>
            <p:cNvGrpSpPr/>
            <p:nvPr/>
          </p:nvGrpSpPr>
          <p:grpSpPr>
            <a:xfrm>
              <a:off x="159373" y="460618"/>
              <a:ext cx="8545645" cy="3481827"/>
              <a:chOff x="159373" y="460618"/>
              <a:chExt cx="8545645" cy="3481827"/>
            </a:xfrm>
          </p:grpSpPr>
          <p:sp>
            <p:nvSpPr>
              <p:cNvPr id="467" name="Google Shape;467;p30"/>
              <p:cNvSpPr/>
              <p:nvPr/>
            </p:nvSpPr>
            <p:spPr>
              <a:xfrm>
                <a:off x="3282301" y="323345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134718" y="460618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159373" y="28723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1467" y="642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0"/>
              <p:cNvGrpSpPr/>
              <p:nvPr/>
            </p:nvGrpSpPr>
            <p:grpSpPr>
              <a:xfrm>
                <a:off x="3303646" y="1505717"/>
                <a:ext cx="99806" cy="99809"/>
                <a:chOff x="3688596" y="3879680"/>
                <a:chExt cx="99806" cy="99809"/>
              </a:xfrm>
            </p:grpSpPr>
            <p:sp>
              <p:nvSpPr>
                <p:cNvPr id="472" name="Google Shape;472;p3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30"/>
              <p:cNvSpPr/>
              <p:nvPr/>
            </p:nvSpPr>
            <p:spPr>
              <a:xfrm>
                <a:off x="8536093" y="3782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subTitle" idx="1"/>
          </p:nvPr>
        </p:nvSpPr>
        <p:spPr>
          <a:xfrm>
            <a:off x="720000" y="1095650"/>
            <a:ext cx="4279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7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subTitle" idx="2"/>
          </p:nvPr>
        </p:nvSpPr>
        <p:spPr>
          <a:xfrm>
            <a:off x="719988" y="1757439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3"/>
          </p:nvPr>
        </p:nvSpPr>
        <p:spPr>
          <a:xfrm>
            <a:off x="787000" y="2234000"/>
            <a:ext cx="3126600" cy="23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31"/>
          <p:cNvGrpSpPr/>
          <p:nvPr/>
        </p:nvGrpSpPr>
        <p:grpSpPr>
          <a:xfrm>
            <a:off x="3555992" y="327317"/>
            <a:ext cx="5644165" cy="4083296"/>
            <a:chOff x="3555992" y="327317"/>
            <a:chExt cx="5644165" cy="4083296"/>
          </a:xfrm>
        </p:grpSpPr>
        <p:grpSp>
          <p:nvGrpSpPr>
            <p:cNvPr id="483" name="Google Shape;483;p31"/>
            <p:cNvGrpSpPr/>
            <p:nvPr/>
          </p:nvGrpSpPr>
          <p:grpSpPr>
            <a:xfrm>
              <a:off x="3555992" y="327317"/>
              <a:ext cx="5644165" cy="3872795"/>
              <a:chOff x="3555992" y="327317"/>
              <a:chExt cx="5644165" cy="3872795"/>
            </a:xfrm>
          </p:grpSpPr>
          <p:sp>
            <p:nvSpPr>
              <p:cNvPr id="484" name="Google Shape;484;p31"/>
              <p:cNvSpPr/>
              <p:nvPr/>
            </p:nvSpPr>
            <p:spPr>
              <a:xfrm>
                <a:off x="7821914" y="40565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6471071" y="42713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8527750" y="3693073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8882996" y="32731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372481" y="773493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3555992" y="193609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31"/>
            <p:cNvGrpSpPr/>
            <p:nvPr/>
          </p:nvGrpSpPr>
          <p:grpSpPr>
            <a:xfrm>
              <a:off x="3813796" y="4310805"/>
              <a:ext cx="99806" cy="99809"/>
              <a:chOff x="3688596" y="3879680"/>
              <a:chExt cx="99806" cy="99809"/>
            </a:xfrm>
          </p:grpSpPr>
          <p:sp>
            <p:nvSpPr>
              <p:cNvPr id="491" name="Google Shape;491;p3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1908825" y="1389225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1908825" y="2684700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20006" y="883338"/>
            <a:ext cx="8128549" cy="3770017"/>
            <a:chOff x="720006" y="883338"/>
            <a:chExt cx="8128549" cy="3770017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20006" y="883338"/>
              <a:ext cx="8128549" cy="3770017"/>
              <a:chOff x="720006" y="883338"/>
              <a:chExt cx="8128549" cy="3770017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3413808" y="2901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8374676" y="12922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720006" y="3427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176148" y="33856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3"/>
              <p:cNvGrpSpPr/>
              <p:nvPr/>
            </p:nvGrpSpPr>
            <p:grpSpPr>
              <a:xfrm>
                <a:off x="8011621" y="2521842"/>
                <a:ext cx="99806" cy="99809"/>
                <a:chOff x="3688596" y="3879680"/>
                <a:chExt cx="99806" cy="9980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>
                <a:off x="6809951" y="19434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986881" y="883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920296" y="40438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908477" y="45536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4540873" y="34948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18442" y="263259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2_1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720000" y="943600"/>
            <a:ext cx="23511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3"/>
          <p:cNvSpPr txBox="1">
            <a:spLocks noGrp="1"/>
          </p:cNvSpPr>
          <p:nvPr>
            <p:ph type="body" idx="1"/>
          </p:nvPr>
        </p:nvSpPr>
        <p:spPr>
          <a:xfrm>
            <a:off x="720000" y="2203600"/>
            <a:ext cx="2804700" cy="13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59300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593011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"/>
          </p:nvPr>
        </p:nvSpPr>
        <p:spPr>
          <a:xfrm>
            <a:off x="2580525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subTitle" idx="3"/>
          </p:nvPr>
        </p:nvSpPr>
        <p:spPr>
          <a:xfrm>
            <a:off x="2580532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4"/>
          </p:nvPr>
        </p:nvSpPr>
        <p:spPr>
          <a:xfrm>
            <a:off x="456805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37"/>
          <p:cNvSpPr txBox="1">
            <a:spLocks noGrp="1"/>
          </p:cNvSpPr>
          <p:nvPr>
            <p:ph type="subTitle" idx="5"/>
          </p:nvPr>
        </p:nvSpPr>
        <p:spPr>
          <a:xfrm>
            <a:off x="4568053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/>
          <p:nvPr/>
        </p:nvSpPr>
        <p:spPr>
          <a:xfrm flipH="1">
            <a:off x="8795257" y="280473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/>
          <p:nvPr/>
        </p:nvSpPr>
        <p:spPr>
          <a:xfrm flipH="1">
            <a:off x="3824779" y="43038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/>
          <p:nvPr/>
        </p:nvSpPr>
        <p:spPr>
          <a:xfrm flipH="1">
            <a:off x="8118902" y="314297"/>
            <a:ext cx="672504" cy="41821"/>
          </a:xfrm>
          <a:custGeom>
            <a:avLst/>
            <a:gdLst/>
            <a:ahLst/>
            <a:cxnLst/>
            <a:rect l="l" t="t" r="r" b="b"/>
            <a:pathLst>
              <a:path w="6947" h="432" fill="none" extrusionOk="0">
                <a:moveTo>
                  <a:pt x="1" y="1"/>
                </a:moveTo>
                <a:cubicBezTo>
                  <a:pt x="579" y="1"/>
                  <a:pt x="579" y="432"/>
                  <a:pt x="1157" y="432"/>
                </a:cubicBezTo>
                <a:cubicBezTo>
                  <a:pt x="1735" y="432"/>
                  <a:pt x="1735" y="1"/>
                  <a:pt x="2312" y="1"/>
                </a:cubicBezTo>
                <a:cubicBezTo>
                  <a:pt x="2891" y="1"/>
                  <a:pt x="2891" y="432"/>
                  <a:pt x="3468" y="432"/>
                </a:cubicBezTo>
                <a:cubicBezTo>
                  <a:pt x="4046" y="432"/>
                  <a:pt x="4046" y="1"/>
                  <a:pt x="4624" y="1"/>
                </a:cubicBezTo>
                <a:cubicBezTo>
                  <a:pt x="5202" y="1"/>
                  <a:pt x="5202" y="432"/>
                  <a:pt x="5779" y="432"/>
                </a:cubicBezTo>
                <a:cubicBezTo>
                  <a:pt x="6358" y="432"/>
                  <a:pt x="6358" y="1"/>
                  <a:pt x="6946" y="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7"/>
          <p:cNvGrpSpPr/>
          <p:nvPr/>
        </p:nvGrpSpPr>
        <p:grpSpPr>
          <a:xfrm flipH="1">
            <a:off x="556401" y="4081205"/>
            <a:ext cx="99806" cy="99809"/>
            <a:chOff x="3688596" y="3879680"/>
            <a:chExt cx="99806" cy="99809"/>
          </a:xfrm>
        </p:grpSpPr>
        <p:sp>
          <p:nvSpPr>
            <p:cNvPr id="585" name="Google Shape;585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flipH="1">
            <a:off x="6706301" y="1930230"/>
            <a:ext cx="99806" cy="99809"/>
            <a:chOff x="3688596" y="3879680"/>
            <a:chExt cx="99806" cy="99809"/>
          </a:xfrm>
        </p:grpSpPr>
        <p:sp>
          <p:nvSpPr>
            <p:cNvPr id="588" name="Google Shape;588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7"/>
          <p:cNvSpPr/>
          <p:nvPr/>
        </p:nvSpPr>
        <p:spPr>
          <a:xfrm flipH="1">
            <a:off x="5754472" y="708088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5" y="0"/>
                </a:moveTo>
                <a:lnTo>
                  <a:pt x="1" y="283"/>
                </a:lnTo>
                <a:lnTo>
                  <a:pt x="1115" y="1649"/>
                </a:lnTo>
                <a:lnTo>
                  <a:pt x="1745" y="0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7846317" y="4181030"/>
            <a:ext cx="177056" cy="146567"/>
          </a:xfrm>
          <a:custGeom>
            <a:avLst/>
            <a:gdLst/>
            <a:ahLst/>
            <a:cxnLst/>
            <a:rect l="l" t="t" r="r" b="b"/>
            <a:pathLst>
              <a:path w="1829" h="1514" fill="none" extrusionOk="0">
                <a:moveTo>
                  <a:pt x="914" y="1513"/>
                </a:moveTo>
                <a:lnTo>
                  <a:pt x="641" y="1335"/>
                </a:lnTo>
                <a:cubicBezTo>
                  <a:pt x="0" y="915"/>
                  <a:pt x="0" y="610"/>
                  <a:pt x="0" y="495"/>
                </a:cubicBezTo>
                <a:cubicBezTo>
                  <a:pt x="0" y="222"/>
                  <a:pt x="221" y="0"/>
                  <a:pt x="494" y="0"/>
                </a:cubicBezTo>
                <a:cubicBezTo>
                  <a:pt x="673" y="0"/>
                  <a:pt x="820" y="85"/>
                  <a:pt x="914" y="222"/>
                </a:cubicBezTo>
                <a:cubicBezTo>
                  <a:pt x="998" y="85"/>
                  <a:pt x="1156" y="0"/>
                  <a:pt x="1324" y="0"/>
                </a:cubicBezTo>
                <a:cubicBezTo>
                  <a:pt x="1607" y="0"/>
                  <a:pt x="1828" y="222"/>
                  <a:pt x="1828" y="495"/>
                </a:cubicBezTo>
                <a:cubicBezTo>
                  <a:pt x="1828" y="610"/>
                  <a:pt x="1828" y="915"/>
                  <a:pt x="1187" y="1335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 flipH="1">
            <a:off x="3846707" y="314306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subTitle" idx="1"/>
          </p:nvPr>
        </p:nvSpPr>
        <p:spPr>
          <a:xfrm>
            <a:off x="720000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title" idx="2"/>
          </p:nvPr>
        </p:nvSpPr>
        <p:spPr>
          <a:xfrm>
            <a:off x="6159289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3"/>
          </p:nvPr>
        </p:nvSpPr>
        <p:spPr>
          <a:xfrm>
            <a:off x="6159289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0"/>
          <p:cNvSpPr txBox="1">
            <a:spLocks noGrp="1"/>
          </p:cNvSpPr>
          <p:nvPr>
            <p:ph type="title" idx="4"/>
          </p:nvPr>
        </p:nvSpPr>
        <p:spPr>
          <a:xfrm>
            <a:off x="720000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40"/>
          <p:cNvSpPr txBox="1">
            <a:spLocks noGrp="1"/>
          </p:cNvSpPr>
          <p:nvPr>
            <p:ph type="subTitle" idx="5"/>
          </p:nvPr>
        </p:nvSpPr>
        <p:spPr>
          <a:xfrm>
            <a:off x="720000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0"/>
          <p:cNvSpPr txBox="1">
            <a:spLocks noGrp="1"/>
          </p:cNvSpPr>
          <p:nvPr>
            <p:ph type="title" idx="6"/>
          </p:nvPr>
        </p:nvSpPr>
        <p:spPr>
          <a:xfrm>
            <a:off x="6159289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40"/>
          <p:cNvSpPr txBox="1">
            <a:spLocks noGrp="1"/>
          </p:cNvSpPr>
          <p:nvPr>
            <p:ph type="subTitle" idx="7"/>
          </p:nvPr>
        </p:nvSpPr>
        <p:spPr>
          <a:xfrm>
            <a:off x="6159289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810696" y="445019"/>
            <a:ext cx="8047178" cy="3746345"/>
            <a:chOff x="810696" y="445019"/>
            <a:chExt cx="8047178" cy="3746345"/>
          </a:xfrm>
        </p:grpSpPr>
        <p:sp>
          <p:nvSpPr>
            <p:cNvPr id="663" name="Google Shape;663;p40"/>
            <p:cNvSpPr/>
            <p:nvPr/>
          </p:nvSpPr>
          <p:spPr>
            <a:xfrm>
              <a:off x="5522546" y="126684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688949" y="158629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131881" y="30782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739923" y="4450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749401" y="15943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>
              <a:off x="810696" y="837430"/>
              <a:ext cx="99806" cy="99809"/>
              <a:chOff x="3383796" y="3879680"/>
              <a:chExt cx="99806" cy="99809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 flipH="1"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40"/>
            <p:cNvSpPr/>
            <p:nvPr/>
          </p:nvSpPr>
          <p:spPr>
            <a:xfrm flipH="1">
              <a:off x="5158746" y="40915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45467" y="5400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2167596" y="1296043"/>
            <a:ext cx="4791724" cy="3091200"/>
            <a:chOff x="2167596" y="1296043"/>
            <a:chExt cx="4791724" cy="3091200"/>
          </a:xfrm>
        </p:grpSpPr>
        <p:sp>
          <p:nvSpPr>
            <p:cNvPr id="60" name="Google Shape;60;p5"/>
            <p:cNvSpPr/>
            <p:nvPr/>
          </p:nvSpPr>
          <p:spPr>
            <a:xfrm>
              <a:off x="5731399" y="16797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90748" y="43455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806042" y="12960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983101" y="4201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3914121" y="1709680"/>
              <a:ext cx="99806" cy="99809"/>
              <a:chOff x="3688596" y="3879680"/>
              <a:chExt cx="99806" cy="99809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5"/>
            <p:cNvSpPr/>
            <p:nvPr/>
          </p:nvSpPr>
          <p:spPr>
            <a:xfrm>
              <a:off x="2167596" y="40990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860676" y="15673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" name="Google Shape;84;p7"/>
          <p:cNvGrpSpPr/>
          <p:nvPr/>
        </p:nvGrpSpPr>
        <p:grpSpPr>
          <a:xfrm>
            <a:off x="1263306" y="786881"/>
            <a:ext cx="7083039" cy="3866520"/>
            <a:chOff x="-3069719" y="786881"/>
            <a:chExt cx="7083039" cy="3866520"/>
          </a:xfrm>
        </p:grpSpPr>
        <p:sp>
          <p:nvSpPr>
            <p:cNvPr id="85" name="Google Shape;85;p7"/>
            <p:cNvSpPr/>
            <p:nvPr/>
          </p:nvSpPr>
          <p:spPr>
            <a:xfrm>
              <a:off x="2407546" y="455359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14676" y="151180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227018" y="15379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7973" y="42588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31467" y="18268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51751" y="3925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7"/>
            <p:cNvGrpSpPr/>
            <p:nvPr/>
          </p:nvGrpSpPr>
          <p:grpSpPr>
            <a:xfrm>
              <a:off x="3127221" y="4069505"/>
              <a:ext cx="99806" cy="99809"/>
              <a:chOff x="3688596" y="3879680"/>
              <a:chExt cx="99806" cy="99809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>
              <a:off x="-3069719" y="394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-1095704" y="4516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849315" y="7868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892748" y="782638"/>
            <a:ext cx="6910108" cy="3663376"/>
            <a:chOff x="892748" y="782638"/>
            <a:chExt cx="6910108" cy="3663376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892748" y="782638"/>
              <a:ext cx="6910108" cy="3663376"/>
              <a:chOff x="892748" y="782638"/>
              <a:chExt cx="6910108" cy="3663376"/>
            </a:xfrm>
          </p:grpSpPr>
          <p:grpSp>
            <p:nvGrpSpPr>
              <p:cNvPr id="103" name="Google Shape;103;p8"/>
              <p:cNvGrpSpPr/>
              <p:nvPr/>
            </p:nvGrpSpPr>
            <p:grpSpPr>
              <a:xfrm>
                <a:off x="1565143" y="782638"/>
                <a:ext cx="6237713" cy="3663376"/>
                <a:chOff x="1565143" y="782638"/>
                <a:chExt cx="6237713" cy="3663376"/>
              </a:xfrm>
            </p:grpSpPr>
            <p:sp>
              <p:nvSpPr>
                <p:cNvPr id="104" name="Google Shape;104;p8"/>
                <p:cNvSpPr/>
                <p:nvPr/>
              </p:nvSpPr>
              <p:spPr>
                <a:xfrm>
                  <a:off x="6326646" y="43462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8"/>
                <p:cNvSpPr/>
                <p:nvPr/>
              </p:nvSpPr>
              <p:spPr>
                <a:xfrm>
                  <a:off x="7633931" y="1864281"/>
                  <a:ext cx="168925" cy="15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40" extrusionOk="0">
                      <a:moveTo>
                        <a:pt x="1" y="0"/>
                      </a:moveTo>
                      <a:lnTo>
                        <a:pt x="642" y="1639"/>
                      </a:lnTo>
                      <a:lnTo>
                        <a:pt x="1745" y="27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1565143" y="12224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8"/>
                <p:cNvSpPr/>
                <p:nvPr/>
              </p:nvSpPr>
              <p:spPr>
                <a:xfrm>
                  <a:off x="2673967" y="789230"/>
                  <a:ext cx="177056" cy="14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14" fill="none" extrusionOk="0">
                      <a:moveTo>
                        <a:pt x="914" y="1513"/>
                      </a:moveTo>
                      <a:lnTo>
                        <a:pt x="641" y="1335"/>
                      </a:lnTo>
                      <a:cubicBezTo>
                        <a:pt x="0" y="915"/>
                        <a:pt x="0" y="610"/>
                        <a:pt x="0" y="495"/>
                      </a:cubicBezTo>
                      <a:cubicBezTo>
                        <a:pt x="0" y="222"/>
                        <a:pt x="221" y="0"/>
                        <a:pt x="494" y="0"/>
                      </a:cubicBezTo>
                      <a:cubicBezTo>
                        <a:pt x="673" y="0"/>
                        <a:pt x="820" y="85"/>
                        <a:pt x="914" y="222"/>
                      </a:cubicBezTo>
                      <a:cubicBezTo>
                        <a:pt x="998" y="85"/>
                        <a:pt x="1156" y="0"/>
                        <a:pt x="1324" y="0"/>
                      </a:cubicBezTo>
                      <a:cubicBezTo>
                        <a:pt x="1607" y="0"/>
                        <a:pt x="1828" y="222"/>
                        <a:pt x="1828" y="495"/>
                      </a:cubicBezTo>
                      <a:cubicBezTo>
                        <a:pt x="1828" y="610"/>
                        <a:pt x="1828" y="915"/>
                        <a:pt x="1187" y="1335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" name="Google Shape;108;p8"/>
                <p:cNvGrpSpPr/>
                <p:nvPr/>
              </p:nvGrpSpPr>
              <p:grpSpPr>
                <a:xfrm>
                  <a:off x="3196746" y="40901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109" name="Google Shape;109;p8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8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1" name="Google Shape;111;p8"/>
                <p:cNvSpPr/>
                <p:nvPr/>
              </p:nvSpPr>
              <p:spPr>
                <a:xfrm>
                  <a:off x="5044281" y="7826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8"/>
                <p:cNvSpPr/>
                <p:nvPr/>
              </p:nvSpPr>
              <p:spPr>
                <a:xfrm flipH="1">
                  <a:off x="7157452" y="3052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13;p8"/>
              <p:cNvSpPr/>
              <p:nvPr/>
            </p:nvSpPr>
            <p:spPr>
              <a:xfrm>
                <a:off x="892748" y="21994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14;p8"/>
            <p:cNvSpPr/>
            <p:nvPr/>
          </p:nvSpPr>
          <p:spPr>
            <a:xfrm>
              <a:off x="7531901" y="11635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3156400" y="1683438"/>
            <a:ext cx="28311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215775" y="2425050"/>
            <a:ext cx="4712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9"/>
          <p:cNvGrpSpPr/>
          <p:nvPr/>
        </p:nvGrpSpPr>
        <p:grpSpPr>
          <a:xfrm>
            <a:off x="485951" y="490092"/>
            <a:ext cx="7775897" cy="3768771"/>
            <a:chOff x="485951" y="490092"/>
            <a:chExt cx="7775897" cy="3768771"/>
          </a:xfrm>
        </p:grpSpPr>
        <p:grpSp>
          <p:nvGrpSpPr>
            <p:cNvPr id="121" name="Google Shape;121;p9"/>
            <p:cNvGrpSpPr/>
            <p:nvPr/>
          </p:nvGrpSpPr>
          <p:grpSpPr>
            <a:xfrm>
              <a:off x="1223481" y="490092"/>
              <a:ext cx="6384146" cy="3768771"/>
              <a:chOff x="1223481" y="490092"/>
              <a:chExt cx="6384146" cy="3768771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4235683" y="4090560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2292371" y="490092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7180399" y="6337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1223481" y="14111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9"/>
              <p:cNvGrpSpPr/>
              <p:nvPr/>
            </p:nvGrpSpPr>
            <p:grpSpPr>
              <a:xfrm>
                <a:off x="2014096" y="4159055"/>
                <a:ext cx="99806" cy="99809"/>
                <a:chOff x="3688596" y="3879680"/>
                <a:chExt cx="99806" cy="99809"/>
              </a:xfrm>
            </p:grpSpPr>
            <p:sp>
              <p:nvSpPr>
                <p:cNvPr id="127" name="Google Shape;127;p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" name="Google Shape;129;p9"/>
              <p:cNvSpPr/>
              <p:nvPr/>
            </p:nvSpPr>
            <p:spPr>
              <a:xfrm flipH="1">
                <a:off x="7507821" y="3756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9"/>
            <p:cNvSpPr/>
            <p:nvPr/>
          </p:nvSpPr>
          <p:spPr>
            <a:xfrm>
              <a:off x="485951" y="29672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084792" y="19625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51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52977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815950" y="2942625"/>
            <a:ext cx="5201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719998" y="641544"/>
            <a:ext cx="7767629" cy="3787918"/>
            <a:chOff x="719998" y="641544"/>
            <a:chExt cx="7767629" cy="3787918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9998" y="641544"/>
              <a:ext cx="6915241" cy="3787918"/>
              <a:chOff x="719998" y="641544"/>
              <a:chExt cx="6915241" cy="3787918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3053474" y="6415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719998" y="35871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7011476" y="42858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" name="Google Shape;144;p11"/>
              <p:cNvGrpSpPr/>
              <p:nvPr/>
            </p:nvGrpSpPr>
            <p:grpSpPr>
              <a:xfrm>
                <a:off x="1725396" y="4269180"/>
                <a:ext cx="99806" cy="99809"/>
                <a:chOff x="3688596" y="3879680"/>
                <a:chExt cx="99806" cy="99809"/>
              </a:xfrm>
            </p:grpSpPr>
            <p:sp>
              <p:nvSpPr>
                <p:cNvPr id="145" name="Google Shape;145;p11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11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" name="Google Shape;147;p11"/>
              <p:cNvSpPr/>
              <p:nvPr/>
            </p:nvSpPr>
            <p:spPr>
              <a:xfrm>
                <a:off x="7535433" y="103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2361251" y="95036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4119224" y="38491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>
                <a:off x="769876" y="10161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11"/>
            <p:cNvSpPr/>
            <p:nvPr/>
          </p:nvSpPr>
          <p:spPr>
            <a:xfrm>
              <a:off x="5732742" y="11729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11"/>
            <p:cNvGrpSpPr/>
            <p:nvPr/>
          </p:nvGrpSpPr>
          <p:grpSpPr>
            <a:xfrm>
              <a:off x="8387821" y="2072780"/>
              <a:ext cx="99806" cy="99809"/>
              <a:chOff x="3688596" y="3879680"/>
              <a:chExt cx="99806" cy="99809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6" r:id="rId17"/>
    <p:sldLayoutId id="2147483677" r:id="rId18"/>
    <p:sldLayoutId id="2147483678" r:id="rId19"/>
    <p:sldLayoutId id="2147483679" r:id="rId20"/>
    <p:sldLayoutId id="2147483682" r:id="rId21"/>
    <p:sldLayoutId id="2147483683" r:id="rId22"/>
    <p:sldLayoutId id="2147483686" r:id="rId23"/>
    <p:sldLayoutId id="2147483691" r:id="rId24"/>
    <p:sldLayoutId id="2147483692" r:id="rId25"/>
    <p:sldLayoutId id="2147483693" r:id="rId26"/>
    <p:sldLayoutId id="2147483694" r:id="rId27"/>
    <p:sldLayoutId id="214748369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ankruptcy-ccugk9i5jxr5tpwaztzxpe.streamlit.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BANKRUPTCY PREVENTION</a:t>
            </a:r>
            <a:endParaRPr lang="en-IN" sz="3600" b="0" dirty="0">
              <a:solidFill>
                <a:schemeClr val="accent4"/>
              </a:solidFill>
              <a:latin typeface="Times New Roman" panose="02020603050405020304" pitchFamily="18" charset="0"/>
              <a:ea typeface="Titillium Web Light"/>
              <a:cs typeface="Times New Roman" panose="02020603050405020304" pitchFamily="18" charset="0"/>
              <a:sym typeface="Titillium Web Light"/>
            </a:endParaRPr>
          </a:p>
        </p:txBody>
      </p:sp>
      <p:sp>
        <p:nvSpPr>
          <p:cNvPr id="792" name="Google Shape;792;p53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 : </a:t>
            </a:r>
          </a:p>
          <a:p>
            <a:pPr marL="0" indent="0"/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Sachin Sampath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Kavana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 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Balnath Rawal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Dr.Pritee Bharat Naikwade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Kumar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Rishikesh</a:t>
            </a: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20023" y="1118374"/>
            <a:ext cx="3217179" cy="2906760"/>
            <a:chOff x="720023" y="1118374"/>
            <a:chExt cx="3217179" cy="2906760"/>
          </a:xfrm>
        </p:grpSpPr>
        <p:grpSp>
          <p:nvGrpSpPr>
            <p:cNvPr id="794" name="Google Shape;794;p53"/>
            <p:cNvGrpSpPr/>
            <p:nvPr/>
          </p:nvGrpSpPr>
          <p:grpSpPr>
            <a:xfrm>
              <a:off x="720023" y="1118374"/>
              <a:ext cx="2459727" cy="2108357"/>
              <a:chOff x="1187043" y="662769"/>
              <a:chExt cx="2921985" cy="2504582"/>
            </a:xfrm>
          </p:grpSpPr>
          <p:sp>
            <p:nvSpPr>
              <p:cNvPr id="795" name="Google Shape;795;p53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3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53"/>
            <p:cNvGrpSpPr/>
            <p:nvPr/>
          </p:nvGrpSpPr>
          <p:grpSpPr>
            <a:xfrm>
              <a:off x="2270536" y="2760030"/>
              <a:ext cx="1666666" cy="1083364"/>
              <a:chOff x="3028945" y="2612942"/>
              <a:chExt cx="1979884" cy="1286961"/>
            </a:xfrm>
          </p:grpSpPr>
          <p:grpSp>
            <p:nvGrpSpPr>
              <p:cNvPr id="806" name="Google Shape;806;p53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07" name="Google Shape;807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2" name="Google Shape;852;p53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53" name="Google Shape;853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" name="Google Shape;898;p53"/>
            <p:cNvGrpSpPr/>
            <p:nvPr/>
          </p:nvGrpSpPr>
          <p:grpSpPr>
            <a:xfrm>
              <a:off x="1567225" y="2060158"/>
              <a:ext cx="629072" cy="735415"/>
              <a:chOff x="2193460" y="1781543"/>
              <a:chExt cx="747293" cy="873622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53"/>
            <p:cNvGrpSpPr/>
            <p:nvPr/>
          </p:nvGrpSpPr>
          <p:grpSpPr>
            <a:xfrm>
              <a:off x="945636" y="2773584"/>
              <a:ext cx="1174369" cy="1009243"/>
              <a:chOff x="1455055" y="2629044"/>
              <a:chExt cx="1395068" cy="1198910"/>
            </a:xfrm>
          </p:grpSpPr>
          <p:sp>
            <p:nvSpPr>
              <p:cNvPr id="931" name="Google Shape;931;p5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" name="Google Shape;950;p53"/>
            <p:cNvSpPr/>
            <p:nvPr/>
          </p:nvSpPr>
          <p:spPr>
            <a:xfrm>
              <a:off x="1441496" y="1780403"/>
              <a:ext cx="750382" cy="1294901"/>
            </a:xfrm>
            <a:custGeom>
              <a:avLst/>
              <a:gdLst/>
              <a:ahLst/>
              <a:cxnLst/>
              <a:rect l="l" t="t" r="r" b="b"/>
              <a:pathLst>
                <a:path w="19953" h="34432" fill="none" extrusionOk="0">
                  <a:moveTo>
                    <a:pt x="1" y="0"/>
                  </a:moveTo>
                  <a:lnTo>
                    <a:pt x="19133" y="11043"/>
                  </a:lnTo>
                  <a:cubicBezTo>
                    <a:pt x="19574" y="11305"/>
                    <a:pt x="19943" y="11936"/>
                    <a:pt x="19943" y="12440"/>
                  </a:cubicBezTo>
                  <a:lnTo>
                    <a:pt x="19953" y="34431"/>
                  </a:lnTo>
                </a:path>
              </a:pathLst>
            </a:custGeom>
            <a:noFill/>
            <a:ln w="73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1" name="Google Shape;951;p53"/>
            <p:cNvGrpSpPr/>
            <p:nvPr/>
          </p:nvGrpSpPr>
          <p:grpSpPr>
            <a:xfrm>
              <a:off x="1791664" y="3016450"/>
              <a:ext cx="938089" cy="1008684"/>
              <a:chOff x="2342231" y="2896027"/>
              <a:chExt cx="1114384" cy="1198247"/>
            </a:xfrm>
          </p:grpSpPr>
          <p:sp>
            <p:nvSpPr>
              <p:cNvPr id="952" name="Google Shape;952;p53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p53"/>
          <p:cNvGrpSpPr/>
          <p:nvPr/>
        </p:nvGrpSpPr>
        <p:grpSpPr>
          <a:xfrm>
            <a:off x="842917" y="602581"/>
            <a:ext cx="7314413" cy="3669616"/>
            <a:chOff x="842917" y="602581"/>
            <a:chExt cx="7314413" cy="3794550"/>
          </a:xfrm>
        </p:grpSpPr>
        <p:grpSp>
          <p:nvGrpSpPr>
            <p:cNvPr id="1023" name="Google Shape;1023;p53"/>
            <p:cNvGrpSpPr/>
            <p:nvPr/>
          </p:nvGrpSpPr>
          <p:grpSpPr>
            <a:xfrm>
              <a:off x="842917" y="602581"/>
              <a:ext cx="7314413" cy="3794550"/>
              <a:chOff x="842917" y="602581"/>
              <a:chExt cx="7314413" cy="3794550"/>
            </a:xfrm>
          </p:grpSpPr>
          <p:sp>
            <p:nvSpPr>
              <p:cNvPr id="1024" name="Google Shape;1024;p53"/>
              <p:cNvSpPr/>
              <p:nvPr/>
            </p:nvSpPr>
            <p:spPr>
              <a:xfrm>
                <a:off x="3079946" y="42036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7103076" y="602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7977768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5386256" y="7023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842924" y="420365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3499281" y="20926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7484923" y="24070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2640896" y="8321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4235803" y="4355310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842917" y="12823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53"/>
            <p:cNvGrpSpPr/>
            <p:nvPr/>
          </p:nvGrpSpPr>
          <p:grpSpPr>
            <a:xfrm>
              <a:off x="1553321" y="707255"/>
              <a:ext cx="99806" cy="99809"/>
              <a:chOff x="3688596" y="3879680"/>
              <a:chExt cx="99806" cy="99809"/>
            </a:xfrm>
          </p:grpSpPr>
          <p:sp>
            <p:nvSpPr>
              <p:cNvPr id="1035" name="Google Shape;1035;p53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7" name="Google Shape;1477;p58"/>
          <p:cNvGrpSpPr/>
          <p:nvPr/>
        </p:nvGrpSpPr>
        <p:grpSpPr>
          <a:xfrm>
            <a:off x="316126" y="6043"/>
            <a:ext cx="1402092" cy="885514"/>
            <a:chOff x="4361525" y="543750"/>
            <a:chExt cx="1106100" cy="698575"/>
          </a:xfrm>
        </p:grpSpPr>
        <p:sp>
          <p:nvSpPr>
            <p:cNvPr id="1478" name="Google Shape;1478;p58"/>
            <p:cNvSpPr/>
            <p:nvPr/>
          </p:nvSpPr>
          <p:spPr>
            <a:xfrm>
              <a:off x="4720325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4712175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4761300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5036825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4839300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952525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5152675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4986925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546175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538300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4586625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919675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676450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825400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823300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4369400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4361525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411150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4797025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4511250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694325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4654150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0" name="Google Shape;1500;p58"/>
          <p:cNvCxnSpPr/>
          <p:nvPr/>
        </p:nvCxnSpPr>
        <p:spPr>
          <a:xfrm>
            <a:off x="3713175" y="1563025"/>
            <a:ext cx="171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120B655-13A8-42EE-9E47-18FB0BD63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B58821-EDEA-48A4-92FC-BAD1691E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7B1DD-4371-4520-99AB-C31D2B9E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10068" r="58762" b="9402"/>
          <a:stretch>
            <a:fillRect/>
          </a:stretch>
        </p:blipFill>
        <p:spPr bwMode="auto">
          <a:xfrm>
            <a:off x="562252" y="886461"/>
            <a:ext cx="3221471" cy="3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00513EC-5B20-4214-9D78-40F75871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945" y="-1742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FC2DF2-4B63-4DAC-B9C7-9F9AB5A8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945" y="29753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DC88D7E-536F-4B06-BBE5-A85D3EF91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945" y="40358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171695-E0E9-4558-8D50-B7EA588D9473}"/>
              </a:ext>
            </a:extLst>
          </p:cNvPr>
          <p:cNvPicPr/>
          <p:nvPr/>
        </p:nvPicPr>
        <p:blipFill rotWithShape="1">
          <a:blip r:embed="rId4"/>
          <a:srcRect l="2884" t="23362" r="56304" b="13770"/>
          <a:stretch/>
        </p:blipFill>
        <p:spPr bwMode="auto">
          <a:xfrm>
            <a:off x="3986374" y="975484"/>
            <a:ext cx="3943681" cy="3540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Google Shape;1690;p65">
            <a:extLst>
              <a:ext uri="{FF2B5EF4-FFF2-40B4-BE49-F238E27FC236}">
                <a16:creationId xmlns:a16="http://schemas.microsoft.com/office/drawing/2014/main" id="{93A72DDB-EBFA-4D58-AC91-09393CCFEE2A}"/>
              </a:ext>
            </a:extLst>
          </p:cNvPr>
          <p:cNvGrpSpPr/>
          <p:nvPr/>
        </p:nvGrpSpPr>
        <p:grpSpPr>
          <a:xfrm>
            <a:off x="7927230" y="3525711"/>
            <a:ext cx="1114384" cy="1198247"/>
            <a:chOff x="2342231" y="2896027"/>
            <a:chExt cx="1114384" cy="1198247"/>
          </a:xfrm>
        </p:grpSpPr>
        <p:sp>
          <p:nvSpPr>
            <p:cNvPr id="39" name="Google Shape;1691;p65">
              <a:extLst>
                <a:ext uri="{FF2B5EF4-FFF2-40B4-BE49-F238E27FC236}">
                  <a16:creationId xmlns:a16="http://schemas.microsoft.com/office/drawing/2014/main" id="{89246007-6A9E-4993-86FE-232649FD2786}"/>
                </a:ext>
              </a:extLst>
            </p:cNvPr>
            <p:cNvSpPr/>
            <p:nvPr/>
          </p:nvSpPr>
          <p:spPr>
            <a:xfrm>
              <a:off x="2845909" y="3457335"/>
              <a:ext cx="582071" cy="238833"/>
            </a:xfrm>
            <a:custGeom>
              <a:avLst/>
              <a:gdLst/>
              <a:ahLst/>
              <a:cxnLst/>
              <a:rect l="l" t="t" r="r" b="b"/>
              <a:pathLst>
                <a:path w="13029" h="5346" extrusionOk="0">
                  <a:moveTo>
                    <a:pt x="0" y="0"/>
                  </a:moveTo>
                  <a:lnTo>
                    <a:pt x="0" y="1555"/>
                  </a:lnTo>
                  <a:cubicBezTo>
                    <a:pt x="0" y="2522"/>
                    <a:pt x="641" y="3499"/>
                    <a:pt x="1923" y="4235"/>
                  </a:cubicBezTo>
                  <a:cubicBezTo>
                    <a:pt x="3199" y="4975"/>
                    <a:pt x="4867" y="5345"/>
                    <a:pt x="6534" y="5345"/>
                  </a:cubicBezTo>
                  <a:cubicBezTo>
                    <a:pt x="8201" y="5345"/>
                    <a:pt x="9866" y="4975"/>
                    <a:pt x="11137" y="4235"/>
                  </a:cubicBezTo>
                  <a:cubicBezTo>
                    <a:pt x="12398" y="3509"/>
                    <a:pt x="13029" y="2543"/>
                    <a:pt x="13029" y="1587"/>
                  </a:cubicBezTo>
                  <a:lnTo>
                    <a:pt x="13029" y="42"/>
                  </a:lnTo>
                  <a:cubicBezTo>
                    <a:pt x="10958" y="4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2;p65">
              <a:extLst>
                <a:ext uri="{FF2B5EF4-FFF2-40B4-BE49-F238E27FC236}">
                  <a16:creationId xmlns:a16="http://schemas.microsoft.com/office/drawing/2014/main" id="{2434A54D-2009-447E-9CC4-2B31F0A74165}"/>
                </a:ext>
              </a:extLst>
            </p:cNvPr>
            <p:cNvSpPr/>
            <p:nvPr/>
          </p:nvSpPr>
          <p:spPr>
            <a:xfrm>
              <a:off x="2817271" y="3289756"/>
              <a:ext cx="639344" cy="337028"/>
            </a:xfrm>
            <a:custGeom>
              <a:avLst/>
              <a:gdLst/>
              <a:ahLst/>
              <a:cxnLst/>
              <a:rect l="l" t="t" r="r" b="b"/>
              <a:pathLst>
                <a:path w="14311" h="7544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70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3;p65">
              <a:extLst>
                <a:ext uri="{FF2B5EF4-FFF2-40B4-BE49-F238E27FC236}">
                  <a16:creationId xmlns:a16="http://schemas.microsoft.com/office/drawing/2014/main" id="{779051CA-F949-47C9-845D-87846123BDFD}"/>
                </a:ext>
              </a:extLst>
            </p:cNvPr>
            <p:cNvSpPr/>
            <p:nvPr/>
          </p:nvSpPr>
          <p:spPr>
            <a:xfrm>
              <a:off x="2908812" y="3329160"/>
              <a:ext cx="456713" cy="142781"/>
            </a:xfrm>
            <a:custGeom>
              <a:avLst/>
              <a:gdLst/>
              <a:ahLst/>
              <a:cxnLst/>
              <a:rect l="l" t="t" r="r" b="b"/>
              <a:pathLst>
                <a:path w="10223" h="3196" extrusionOk="0">
                  <a:moveTo>
                    <a:pt x="5093" y="1"/>
                  </a:moveTo>
                  <a:cubicBezTo>
                    <a:pt x="3817" y="1"/>
                    <a:pt x="2543" y="284"/>
                    <a:pt x="1576" y="852"/>
                  </a:cubicBezTo>
                  <a:cubicBezTo>
                    <a:pt x="473" y="1482"/>
                    <a:pt x="0" y="2344"/>
                    <a:pt x="147" y="3174"/>
                  </a:cubicBezTo>
                  <a:cubicBezTo>
                    <a:pt x="263" y="2544"/>
                    <a:pt x="736" y="1923"/>
                    <a:pt x="1576" y="1440"/>
                  </a:cubicBezTo>
                  <a:cubicBezTo>
                    <a:pt x="2543" y="878"/>
                    <a:pt x="3817" y="597"/>
                    <a:pt x="5093" y="597"/>
                  </a:cubicBezTo>
                  <a:cubicBezTo>
                    <a:pt x="6370" y="597"/>
                    <a:pt x="7649" y="878"/>
                    <a:pt x="8626" y="1440"/>
                  </a:cubicBezTo>
                  <a:cubicBezTo>
                    <a:pt x="9477" y="1934"/>
                    <a:pt x="9961" y="2554"/>
                    <a:pt x="10066" y="3195"/>
                  </a:cubicBezTo>
                  <a:cubicBezTo>
                    <a:pt x="10223" y="2355"/>
                    <a:pt x="9740" y="1493"/>
                    <a:pt x="8626" y="852"/>
                  </a:cubicBezTo>
                  <a:cubicBezTo>
                    <a:pt x="7649" y="284"/>
                    <a:pt x="6370" y="1"/>
                    <a:pt x="50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4;p65">
              <a:extLst>
                <a:ext uri="{FF2B5EF4-FFF2-40B4-BE49-F238E27FC236}">
                  <a16:creationId xmlns:a16="http://schemas.microsoft.com/office/drawing/2014/main" id="{1B8CF608-9714-4E4A-8DA2-8072207B602F}"/>
                </a:ext>
              </a:extLst>
            </p:cNvPr>
            <p:cNvSpPr/>
            <p:nvPr/>
          </p:nvSpPr>
          <p:spPr>
            <a:xfrm>
              <a:off x="2915380" y="3355832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3"/>
                  </a:cubicBezTo>
                  <a:cubicBezTo>
                    <a:pt x="589" y="1326"/>
                    <a:pt x="116" y="1947"/>
                    <a:pt x="0" y="2577"/>
                  </a:cubicBezTo>
                  <a:cubicBezTo>
                    <a:pt x="116" y="3218"/>
                    <a:pt x="599" y="3848"/>
                    <a:pt x="1450" y="4331"/>
                  </a:cubicBezTo>
                  <a:cubicBezTo>
                    <a:pt x="2427" y="4899"/>
                    <a:pt x="3704" y="5182"/>
                    <a:pt x="4979" y="5182"/>
                  </a:cubicBezTo>
                  <a:cubicBezTo>
                    <a:pt x="6254" y="5182"/>
                    <a:pt x="7528" y="4899"/>
                    <a:pt x="8500" y="4331"/>
                  </a:cubicBezTo>
                  <a:cubicBezTo>
                    <a:pt x="9340" y="3848"/>
                    <a:pt x="9814" y="3229"/>
                    <a:pt x="9919" y="2598"/>
                  </a:cubicBezTo>
                  <a:cubicBezTo>
                    <a:pt x="9814" y="1957"/>
                    <a:pt x="9330" y="1337"/>
                    <a:pt x="8479" y="843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5;p65">
              <a:extLst>
                <a:ext uri="{FF2B5EF4-FFF2-40B4-BE49-F238E27FC236}">
                  <a16:creationId xmlns:a16="http://schemas.microsoft.com/office/drawing/2014/main" id="{D075C8C2-BFF0-453B-A8DF-8EAE85D20AC2}"/>
                </a:ext>
              </a:extLst>
            </p:cNvPr>
            <p:cNvSpPr/>
            <p:nvPr/>
          </p:nvSpPr>
          <p:spPr>
            <a:xfrm>
              <a:off x="2908812" y="3316472"/>
              <a:ext cx="456713" cy="283597"/>
            </a:xfrm>
            <a:custGeom>
              <a:avLst/>
              <a:gdLst/>
              <a:ahLst/>
              <a:cxnLst/>
              <a:rect l="l" t="t" r="r" b="b"/>
              <a:pathLst>
                <a:path w="10223" h="6348" fill="none" extrusionOk="0">
                  <a:moveTo>
                    <a:pt x="10066" y="3479"/>
                  </a:moveTo>
                  <a:cubicBezTo>
                    <a:pt x="10223" y="2639"/>
                    <a:pt x="9740" y="1777"/>
                    <a:pt x="8626" y="1136"/>
                  </a:cubicBezTo>
                  <a:cubicBezTo>
                    <a:pt x="6672" y="1"/>
                    <a:pt x="3510" y="1"/>
                    <a:pt x="1576" y="1136"/>
                  </a:cubicBezTo>
                  <a:cubicBezTo>
                    <a:pt x="473" y="1766"/>
                    <a:pt x="0" y="2628"/>
                    <a:pt x="147" y="3458"/>
                  </a:cubicBezTo>
                  <a:cubicBezTo>
                    <a:pt x="263" y="4099"/>
                    <a:pt x="746" y="4729"/>
                    <a:pt x="1597" y="5212"/>
                  </a:cubicBezTo>
                  <a:cubicBezTo>
                    <a:pt x="3552" y="6347"/>
                    <a:pt x="6704" y="6347"/>
                    <a:pt x="8647" y="5212"/>
                  </a:cubicBezTo>
                  <a:cubicBezTo>
                    <a:pt x="9487" y="4729"/>
                    <a:pt x="9961" y="4110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6;p65">
              <a:extLst>
                <a:ext uri="{FF2B5EF4-FFF2-40B4-BE49-F238E27FC236}">
                  <a16:creationId xmlns:a16="http://schemas.microsoft.com/office/drawing/2014/main" id="{BE036A10-1DB6-4E54-97D2-339B25FC3154}"/>
                </a:ext>
              </a:extLst>
            </p:cNvPr>
            <p:cNvSpPr/>
            <p:nvPr/>
          </p:nvSpPr>
          <p:spPr>
            <a:xfrm>
              <a:off x="2915380" y="33432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07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7;p65">
              <a:extLst>
                <a:ext uri="{FF2B5EF4-FFF2-40B4-BE49-F238E27FC236}">
                  <a16:creationId xmlns:a16="http://schemas.microsoft.com/office/drawing/2014/main" id="{83FEDA2F-BA82-41C5-A541-2B204B673F3D}"/>
                </a:ext>
              </a:extLst>
            </p:cNvPr>
            <p:cNvSpPr/>
            <p:nvPr/>
          </p:nvSpPr>
          <p:spPr>
            <a:xfrm>
              <a:off x="3028946" y="3402875"/>
              <a:ext cx="216450" cy="124420"/>
            </a:xfrm>
            <a:custGeom>
              <a:avLst/>
              <a:gdLst/>
              <a:ahLst/>
              <a:cxnLst/>
              <a:rect l="l" t="t" r="r" b="b"/>
              <a:pathLst>
                <a:path w="4845" h="2785" extrusionOk="0">
                  <a:moveTo>
                    <a:pt x="4246" y="0"/>
                  </a:moveTo>
                  <a:lnTo>
                    <a:pt x="3625" y="357"/>
                  </a:lnTo>
                  <a:cubicBezTo>
                    <a:pt x="3322" y="239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8"/>
                  </a:cubicBezTo>
                  <a:cubicBezTo>
                    <a:pt x="863" y="988"/>
                    <a:pt x="2754" y="1713"/>
                    <a:pt x="2228" y="2018"/>
                  </a:cubicBezTo>
                  <a:cubicBezTo>
                    <a:pt x="2164" y="2058"/>
                    <a:pt x="2089" y="2077"/>
                    <a:pt x="2007" y="2077"/>
                  </a:cubicBezTo>
                  <a:cubicBezTo>
                    <a:pt x="1876" y="2077"/>
                    <a:pt x="1730" y="2028"/>
                    <a:pt x="1587" y="1944"/>
                  </a:cubicBezTo>
                  <a:cubicBezTo>
                    <a:pt x="1272" y="1765"/>
                    <a:pt x="989" y="1398"/>
                    <a:pt x="947" y="1062"/>
                  </a:cubicBezTo>
                  <a:lnTo>
                    <a:pt x="74" y="1230"/>
                  </a:lnTo>
                  <a:cubicBezTo>
                    <a:pt x="127" y="1524"/>
                    <a:pt x="337" y="1828"/>
                    <a:pt x="652" y="2081"/>
                  </a:cubicBezTo>
                  <a:lnTo>
                    <a:pt x="1" y="2470"/>
                  </a:lnTo>
                  <a:lnTo>
                    <a:pt x="557" y="2785"/>
                  </a:lnTo>
                  <a:lnTo>
                    <a:pt x="1199" y="2417"/>
                  </a:lnTo>
                  <a:cubicBezTo>
                    <a:pt x="1536" y="2571"/>
                    <a:pt x="1904" y="2661"/>
                    <a:pt x="2255" y="2661"/>
                  </a:cubicBezTo>
                  <a:cubicBezTo>
                    <a:pt x="2548" y="2661"/>
                    <a:pt x="2829" y="2598"/>
                    <a:pt x="3069" y="2459"/>
                  </a:cubicBezTo>
                  <a:cubicBezTo>
                    <a:pt x="4141" y="1839"/>
                    <a:pt x="2270" y="1093"/>
                    <a:pt x="2785" y="799"/>
                  </a:cubicBezTo>
                  <a:cubicBezTo>
                    <a:pt x="2837" y="767"/>
                    <a:pt x="2901" y="751"/>
                    <a:pt x="2970" y="751"/>
                  </a:cubicBezTo>
                  <a:cubicBezTo>
                    <a:pt x="3081" y="751"/>
                    <a:pt x="3208" y="791"/>
                    <a:pt x="3331" y="862"/>
                  </a:cubicBezTo>
                  <a:cubicBezTo>
                    <a:pt x="3573" y="999"/>
                    <a:pt x="3836" y="1303"/>
                    <a:pt x="3973" y="1587"/>
                  </a:cubicBezTo>
                  <a:lnTo>
                    <a:pt x="4844" y="1419"/>
                  </a:lnTo>
                  <a:cubicBezTo>
                    <a:pt x="4760" y="1167"/>
                    <a:pt x="4529" y="904"/>
                    <a:pt x="4204" y="673"/>
                  </a:cubicBezTo>
                  <a:lnTo>
                    <a:pt x="4813" y="315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8;p65">
              <a:extLst>
                <a:ext uri="{FF2B5EF4-FFF2-40B4-BE49-F238E27FC236}">
                  <a16:creationId xmlns:a16="http://schemas.microsoft.com/office/drawing/2014/main" id="{3D5A289D-E853-4E98-A7B8-D8C6B97B4021}"/>
                </a:ext>
              </a:extLst>
            </p:cNvPr>
            <p:cNvSpPr/>
            <p:nvPr/>
          </p:nvSpPr>
          <p:spPr>
            <a:xfrm>
              <a:off x="2845909" y="3359227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1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4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77"/>
                  </a:cubicBezTo>
                  <a:lnTo>
                    <a:pt x="13029" y="32"/>
                  </a:lnTo>
                  <a:cubicBezTo>
                    <a:pt x="10958" y="32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9;p65">
              <a:extLst>
                <a:ext uri="{FF2B5EF4-FFF2-40B4-BE49-F238E27FC236}">
                  <a16:creationId xmlns:a16="http://schemas.microsoft.com/office/drawing/2014/main" id="{8804D2BB-842E-4060-A0FC-38D8D63BE56E}"/>
                </a:ext>
              </a:extLst>
            </p:cNvPr>
            <p:cNvSpPr/>
            <p:nvPr/>
          </p:nvSpPr>
          <p:spPr>
            <a:xfrm>
              <a:off x="2817271" y="3191290"/>
              <a:ext cx="639344" cy="337296"/>
            </a:xfrm>
            <a:custGeom>
              <a:avLst/>
              <a:gdLst/>
              <a:ahLst/>
              <a:cxnLst/>
              <a:rect l="l" t="t" r="r" b="b"/>
              <a:pathLst>
                <a:path w="14311" h="7550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3"/>
                    <a:pt x="21" y="4967"/>
                    <a:pt x="2575" y="6438"/>
                  </a:cubicBezTo>
                  <a:cubicBezTo>
                    <a:pt x="3846" y="7179"/>
                    <a:pt x="5514" y="7550"/>
                    <a:pt x="7180" y="7550"/>
                  </a:cubicBezTo>
                  <a:cubicBezTo>
                    <a:pt x="8847" y="7550"/>
                    <a:pt x="10512" y="7179"/>
                    <a:pt x="11778" y="6438"/>
                  </a:cubicBezTo>
                  <a:cubicBezTo>
                    <a:pt x="14310" y="4967"/>
                    <a:pt x="14300" y="2583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0;p65">
              <a:extLst>
                <a:ext uri="{FF2B5EF4-FFF2-40B4-BE49-F238E27FC236}">
                  <a16:creationId xmlns:a16="http://schemas.microsoft.com/office/drawing/2014/main" id="{2DA1416B-875F-42A3-A310-1EE4B4805BB5}"/>
                </a:ext>
              </a:extLst>
            </p:cNvPr>
            <p:cNvSpPr/>
            <p:nvPr/>
          </p:nvSpPr>
          <p:spPr>
            <a:xfrm>
              <a:off x="2908812" y="3230963"/>
              <a:ext cx="456713" cy="142379"/>
            </a:xfrm>
            <a:custGeom>
              <a:avLst/>
              <a:gdLst/>
              <a:ahLst/>
              <a:cxnLst/>
              <a:rect l="l" t="t" r="r" b="b"/>
              <a:pathLst>
                <a:path w="10223" h="318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5"/>
                    <a:pt x="0" y="2346"/>
                    <a:pt x="147" y="3176"/>
                  </a:cubicBezTo>
                  <a:cubicBezTo>
                    <a:pt x="263" y="2535"/>
                    <a:pt x="736" y="1926"/>
                    <a:pt x="1576" y="1443"/>
                  </a:cubicBezTo>
                  <a:cubicBezTo>
                    <a:pt x="2543" y="875"/>
                    <a:pt x="3817" y="592"/>
                    <a:pt x="5093" y="592"/>
                  </a:cubicBezTo>
                  <a:cubicBezTo>
                    <a:pt x="6370" y="592"/>
                    <a:pt x="7649" y="875"/>
                    <a:pt x="8626" y="1443"/>
                  </a:cubicBezTo>
                  <a:cubicBezTo>
                    <a:pt x="9477" y="1926"/>
                    <a:pt x="9961" y="2556"/>
                    <a:pt x="10066" y="3187"/>
                  </a:cubicBezTo>
                  <a:cubicBezTo>
                    <a:pt x="10223" y="2356"/>
                    <a:pt x="9740" y="1485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1;p65">
              <a:extLst>
                <a:ext uri="{FF2B5EF4-FFF2-40B4-BE49-F238E27FC236}">
                  <a16:creationId xmlns:a16="http://schemas.microsoft.com/office/drawing/2014/main" id="{1CC33BD5-5472-4860-88FB-9F272FA40580}"/>
                </a:ext>
              </a:extLst>
            </p:cNvPr>
            <p:cNvSpPr/>
            <p:nvPr/>
          </p:nvSpPr>
          <p:spPr>
            <a:xfrm>
              <a:off x="2915380" y="3257366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1"/>
                  </a:moveTo>
                  <a:cubicBezTo>
                    <a:pt x="3670" y="1"/>
                    <a:pt x="2396" y="284"/>
                    <a:pt x="1429" y="852"/>
                  </a:cubicBezTo>
                  <a:cubicBezTo>
                    <a:pt x="589" y="1335"/>
                    <a:pt x="116" y="1944"/>
                    <a:pt x="0" y="2585"/>
                  </a:cubicBezTo>
                  <a:cubicBezTo>
                    <a:pt x="116" y="3226"/>
                    <a:pt x="599" y="3846"/>
                    <a:pt x="1450" y="4340"/>
                  </a:cubicBezTo>
                  <a:cubicBezTo>
                    <a:pt x="2427" y="4902"/>
                    <a:pt x="3704" y="5183"/>
                    <a:pt x="4979" y="5183"/>
                  </a:cubicBezTo>
                  <a:cubicBezTo>
                    <a:pt x="6254" y="5183"/>
                    <a:pt x="7528" y="4902"/>
                    <a:pt x="8500" y="4340"/>
                  </a:cubicBezTo>
                  <a:cubicBezTo>
                    <a:pt x="9340" y="3857"/>
                    <a:pt x="9814" y="3236"/>
                    <a:pt x="9919" y="2596"/>
                  </a:cubicBezTo>
                  <a:cubicBezTo>
                    <a:pt x="9814" y="1965"/>
                    <a:pt x="9330" y="1335"/>
                    <a:pt x="8479" y="852"/>
                  </a:cubicBezTo>
                  <a:cubicBezTo>
                    <a:pt x="7502" y="284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2;p65">
              <a:extLst>
                <a:ext uri="{FF2B5EF4-FFF2-40B4-BE49-F238E27FC236}">
                  <a16:creationId xmlns:a16="http://schemas.microsoft.com/office/drawing/2014/main" id="{56E96531-8C82-4778-BFB5-88DF5ED8D9E9}"/>
                </a:ext>
              </a:extLst>
            </p:cNvPr>
            <p:cNvSpPr/>
            <p:nvPr/>
          </p:nvSpPr>
          <p:spPr>
            <a:xfrm>
              <a:off x="2908812" y="3218409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68"/>
                  </a:moveTo>
                  <a:cubicBezTo>
                    <a:pt x="10223" y="2637"/>
                    <a:pt x="9740" y="1766"/>
                    <a:pt x="8626" y="1124"/>
                  </a:cubicBezTo>
                  <a:cubicBezTo>
                    <a:pt x="6672" y="1"/>
                    <a:pt x="3510" y="1"/>
                    <a:pt x="1576" y="1124"/>
                  </a:cubicBezTo>
                  <a:cubicBezTo>
                    <a:pt x="473" y="1766"/>
                    <a:pt x="0" y="2627"/>
                    <a:pt x="147" y="3457"/>
                  </a:cubicBezTo>
                  <a:cubicBezTo>
                    <a:pt x="263" y="4098"/>
                    <a:pt x="746" y="4718"/>
                    <a:pt x="1597" y="5212"/>
                  </a:cubicBezTo>
                  <a:cubicBezTo>
                    <a:pt x="3552" y="6336"/>
                    <a:pt x="6704" y="6336"/>
                    <a:pt x="8647" y="5212"/>
                  </a:cubicBezTo>
                  <a:cubicBezTo>
                    <a:pt x="9487" y="4729"/>
                    <a:pt x="9961" y="4108"/>
                    <a:pt x="10066" y="346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3;p65">
              <a:extLst>
                <a:ext uri="{FF2B5EF4-FFF2-40B4-BE49-F238E27FC236}">
                  <a16:creationId xmlns:a16="http://schemas.microsoft.com/office/drawing/2014/main" id="{FD6711DE-0B22-47D1-B643-0E344B3627A9}"/>
                </a:ext>
              </a:extLst>
            </p:cNvPr>
            <p:cNvSpPr/>
            <p:nvPr/>
          </p:nvSpPr>
          <p:spPr>
            <a:xfrm>
              <a:off x="2915380" y="32446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80"/>
                  </a:lnTo>
                  <a:cubicBezTo>
                    <a:pt x="9814" y="2249"/>
                    <a:pt x="9330" y="1619"/>
                    <a:pt x="8479" y="1136"/>
                  </a:cubicBezTo>
                  <a:cubicBezTo>
                    <a:pt x="6525" y="1"/>
                    <a:pt x="3363" y="1"/>
                    <a:pt x="1429" y="1136"/>
                  </a:cubicBezTo>
                  <a:cubicBezTo>
                    <a:pt x="589" y="1619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4;p65">
              <a:extLst>
                <a:ext uri="{FF2B5EF4-FFF2-40B4-BE49-F238E27FC236}">
                  <a16:creationId xmlns:a16="http://schemas.microsoft.com/office/drawing/2014/main" id="{C9EAA174-D63F-449F-9ECE-3E04D5514C64}"/>
                </a:ext>
              </a:extLst>
            </p:cNvPr>
            <p:cNvSpPr/>
            <p:nvPr/>
          </p:nvSpPr>
          <p:spPr>
            <a:xfrm>
              <a:off x="3028946" y="3304276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6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9"/>
                    <a:pt x="947" y="1073"/>
                  </a:cubicBezTo>
                  <a:lnTo>
                    <a:pt x="74" y="1241"/>
                  </a:lnTo>
                  <a:cubicBezTo>
                    <a:pt x="127" y="1525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3" y="2576"/>
                    <a:pt x="1898" y="2665"/>
                    <a:pt x="2245" y="2665"/>
                  </a:cubicBezTo>
                  <a:cubicBezTo>
                    <a:pt x="2542" y="2665"/>
                    <a:pt x="2827" y="2600"/>
                    <a:pt x="3069" y="2459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2"/>
                  </a:cubicBezTo>
                  <a:cubicBezTo>
                    <a:pt x="3573" y="1009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5;p65">
              <a:extLst>
                <a:ext uri="{FF2B5EF4-FFF2-40B4-BE49-F238E27FC236}">
                  <a16:creationId xmlns:a16="http://schemas.microsoft.com/office/drawing/2014/main" id="{E8AB0A58-CC46-4EAF-9EBD-F4831DE9D094}"/>
                </a:ext>
              </a:extLst>
            </p:cNvPr>
            <p:cNvSpPr/>
            <p:nvPr/>
          </p:nvSpPr>
          <p:spPr>
            <a:xfrm>
              <a:off x="2845909" y="3260672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98"/>
                    <a:pt x="1923" y="4234"/>
                  </a:cubicBezTo>
                  <a:cubicBezTo>
                    <a:pt x="3199" y="4969"/>
                    <a:pt x="4867" y="5337"/>
                    <a:pt x="6534" y="5337"/>
                  </a:cubicBezTo>
                  <a:cubicBezTo>
                    <a:pt x="8201" y="5337"/>
                    <a:pt x="9866" y="4969"/>
                    <a:pt x="11137" y="4234"/>
                  </a:cubicBezTo>
                  <a:cubicBezTo>
                    <a:pt x="12398" y="3498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6;p65">
              <a:extLst>
                <a:ext uri="{FF2B5EF4-FFF2-40B4-BE49-F238E27FC236}">
                  <a16:creationId xmlns:a16="http://schemas.microsoft.com/office/drawing/2014/main" id="{62C5DD8D-2B15-405F-9E2B-D2447F0ECD91}"/>
                </a:ext>
              </a:extLst>
            </p:cNvPr>
            <p:cNvSpPr/>
            <p:nvPr/>
          </p:nvSpPr>
          <p:spPr>
            <a:xfrm>
              <a:off x="2817271" y="30930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59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;p65">
              <a:extLst>
                <a:ext uri="{FF2B5EF4-FFF2-40B4-BE49-F238E27FC236}">
                  <a16:creationId xmlns:a16="http://schemas.microsoft.com/office/drawing/2014/main" id="{E914E19C-BE6F-4C7C-8AC4-B3F51DFCBB10}"/>
                </a:ext>
              </a:extLst>
            </p:cNvPr>
            <p:cNvSpPr/>
            <p:nvPr/>
          </p:nvSpPr>
          <p:spPr>
            <a:xfrm>
              <a:off x="2908812" y="3132408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5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80"/>
                    <a:pt x="3817" y="599"/>
                    <a:pt x="5093" y="599"/>
                  </a:cubicBezTo>
                  <a:cubicBezTo>
                    <a:pt x="6370" y="599"/>
                    <a:pt x="7649" y="880"/>
                    <a:pt x="8626" y="1442"/>
                  </a:cubicBezTo>
                  <a:cubicBezTo>
                    <a:pt x="9477" y="1936"/>
                    <a:pt x="9961" y="2556"/>
                    <a:pt x="10066" y="3196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8;p65">
              <a:extLst>
                <a:ext uri="{FF2B5EF4-FFF2-40B4-BE49-F238E27FC236}">
                  <a16:creationId xmlns:a16="http://schemas.microsoft.com/office/drawing/2014/main" id="{DD8A3566-1C54-403A-B26E-D7DB8C5CBB49}"/>
                </a:ext>
              </a:extLst>
            </p:cNvPr>
            <p:cNvSpPr/>
            <p:nvPr/>
          </p:nvSpPr>
          <p:spPr>
            <a:xfrm>
              <a:off x="2915380" y="3159124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28"/>
                    <a:pt x="116" y="1947"/>
                    <a:pt x="0" y="2577"/>
                  </a:cubicBezTo>
                  <a:cubicBezTo>
                    <a:pt x="116" y="3219"/>
                    <a:pt x="599" y="3849"/>
                    <a:pt x="1450" y="4332"/>
                  </a:cubicBezTo>
                  <a:cubicBezTo>
                    <a:pt x="2427" y="4900"/>
                    <a:pt x="3704" y="5183"/>
                    <a:pt x="4979" y="5183"/>
                  </a:cubicBezTo>
                  <a:cubicBezTo>
                    <a:pt x="6254" y="5183"/>
                    <a:pt x="7528" y="4900"/>
                    <a:pt x="8500" y="4332"/>
                  </a:cubicBezTo>
                  <a:cubicBezTo>
                    <a:pt x="9340" y="3849"/>
                    <a:pt x="9814" y="3229"/>
                    <a:pt x="9919" y="2598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9;p65">
              <a:extLst>
                <a:ext uri="{FF2B5EF4-FFF2-40B4-BE49-F238E27FC236}">
                  <a16:creationId xmlns:a16="http://schemas.microsoft.com/office/drawing/2014/main" id="{15E1B862-F3EA-4430-B2FB-58FDC7D5626E}"/>
                </a:ext>
              </a:extLst>
            </p:cNvPr>
            <p:cNvSpPr/>
            <p:nvPr/>
          </p:nvSpPr>
          <p:spPr>
            <a:xfrm>
              <a:off x="2908812" y="31198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7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6"/>
                  </a:cubicBezTo>
                  <a:cubicBezTo>
                    <a:pt x="263" y="4098"/>
                    <a:pt x="746" y="4728"/>
                    <a:pt x="1597" y="5211"/>
                  </a:cubicBezTo>
                  <a:cubicBezTo>
                    <a:pt x="3552" y="6346"/>
                    <a:pt x="6704" y="6346"/>
                    <a:pt x="8647" y="5211"/>
                  </a:cubicBezTo>
                  <a:cubicBezTo>
                    <a:pt x="9487" y="4728"/>
                    <a:pt x="9961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0;p65">
              <a:extLst>
                <a:ext uri="{FF2B5EF4-FFF2-40B4-BE49-F238E27FC236}">
                  <a16:creationId xmlns:a16="http://schemas.microsoft.com/office/drawing/2014/main" id="{DC3B02CC-06A6-4981-AE52-9E2171CC8E11}"/>
                </a:ext>
              </a:extLst>
            </p:cNvPr>
            <p:cNvSpPr/>
            <p:nvPr/>
          </p:nvSpPr>
          <p:spPr>
            <a:xfrm>
              <a:off x="2915380" y="3146570"/>
              <a:ext cx="443578" cy="129155"/>
            </a:xfrm>
            <a:custGeom>
              <a:avLst/>
              <a:gdLst/>
              <a:ahLst/>
              <a:cxnLst/>
              <a:rect l="l" t="t" r="r" b="b"/>
              <a:pathLst>
                <a:path w="9929" h="2891" fill="none" extrusionOk="0">
                  <a:moveTo>
                    <a:pt x="9929" y="2890"/>
                  </a:moveTo>
                  <a:cubicBezTo>
                    <a:pt x="9929" y="2890"/>
                    <a:pt x="9929" y="2879"/>
                    <a:pt x="9919" y="2879"/>
                  </a:cubicBezTo>
                  <a:cubicBezTo>
                    <a:pt x="9814" y="2239"/>
                    <a:pt x="9330" y="1619"/>
                    <a:pt x="8479" y="1125"/>
                  </a:cubicBezTo>
                  <a:cubicBezTo>
                    <a:pt x="6525" y="1"/>
                    <a:pt x="3363" y="1"/>
                    <a:pt x="1429" y="1125"/>
                  </a:cubicBezTo>
                  <a:cubicBezTo>
                    <a:pt x="589" y="1609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1;p65">
              <a:extLst>
                <a:ext uri="{FF2B5EF4-FFF2-40B4-BE49-F238E27FC236}">
                  <a16:creationId xmlns:a16="http://schemas.microsoft.com/office/drawing/2014/main" id="{C90F9391-A85E-4622-B98B-B30FE672065C}"/>
                </a:ext>
              </a:extLst>
            </p:cNvPr>
            <p:cNvSpPr/>
            <p:nvPr/>
          </p:nvSpPr>
          <p:spPr>
            <a:xfrm>
              <a:off x="3028946" y="320572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9"/>
                  </a:lnTo>
                  <a:cubicBezTo>
                    <a:pt x="3322" y="250"/>
                    <a:pt x="3016" y="190"/>
                    <a:pt x="2729" y="190"/>
                  </a:cubicBezTo>
                  <a:cubicBezTo>
                    <a:pt x="2429" y="190"/>
                    <a:pt x="2149" y="255"/>
                    <a:pt x="1913" y="390"/>
                  </a:cubicBezTo>
                  <a:cubicBezTo>
                    <a:pt x="863" y="999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34"/>
                    <a:pt x="337" y="1840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810"/>
                  </a:cubicBezTo>
                  <a:cubicBezTo>
                    <a:pt x="2838" y="778"/>
                    <a:pt x="2901" y="762"/>
                    <a:pt x="2970" y="762"/>
                  </a:cubicBezTo>
                  <a:cubicBezTo>
                    <a:pt x="3082" y="762"/>
                    <a:pt x="3209" y="801"/>
                    <a:pt x="3331" y="873"/>
                  </a:cubicBezTo>
                  <a:cubicBezTo>
                    <a:pt x="3573" y="1009"/>
                    <a:pt x="3836" y="1314"/>
                    <a:pt x="3973" y="1597"/>
                  </a:cubicBezTo>
                  <a:lnTo>
                    <a:pt x="4844" y="1419"/>
                  </a:lnTo>
                  <a:cubicBezTo>
                    <a:pt x="4760" y="1177"/>
                    <a:pt x="4529" y="915"/>
                    <a:pt x="4204" y="684"/>
                  </a:cubicBezTo>
                  <a:lnTo>
                    <a:pt x="4813" y="327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2;p65">
              <a:extLst>
                <a:ext uri="{FF2B5EF4-FFF2-40B4-BE49-F238E27FC236}">
                  <a16:creationId xmlns:a16="http://schemas.microsoft.com/office/drawing/2014/main" id="{DCF091F2-4DF9-4136-94E4-DE3EAD0F23F6}"/>
                </a:ext>
              </a:extLst>
            </p:cNvPr>
            <p:cNvSpPr/>
            <p:nvPr/>
          </p:nvSpPr>
          <p:spPr>
            <a:xfrm>
              <a:off x="2845909" y="3162519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1"/>
                  </a:moveTo>
                  <a:lnTo>
                    <a:pt x="0" y="1546"/>
                  </a:lnTo>
                  <a:cubicBezTo>
                    <a:pt x="0" y="2512"/>
                    <a:pt x="641" y="3489"/>
                    <a:pt x="1923" y="4235"/>
                  </a:cubicBezTo>
                  <a:cubicBezTo>
                    <a:pt x="3199" y="4971"/>
                    <a:pt x="4867" y="5339"/>
                    <a:pt x="6534" y="5339"/>
                  </a:cubicBezTo>
                  <a:cubicBezTo>
                    <a:pt x="8201" y="5339"/>
                    <a:pt x="9866" y="4971"/>
                    <a:pt x="11137" y="4235"/>
                  </a:cubicBezTo>
                  <a:cubicBezTo>
                    <a:pt x="12398" y="3500"/>
                    <a:pt x="13029" y="2543"/>
                    <a:pt x="13029" y="1577"/>
                  </a:cubicBezTo>
                  <a:lnTo>
                    <a:pt x="13029" y="33"/>
                  </a:lnTo>
                  <a:cubicBezTo>
                    <a:pt x="10958" y="3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3;p65">
              <a:extLst>
                <a:ext uri="{FF2B5EF4-FFF2-40B4-BE49-F238E27FC236}">
                  <a16:creationId xmlns:a16="http://schemas.microsoft.com/office/drawing/2014/main" id="{CDD61BEF-06CF-4919-81A4-287C4F57888A}"/>
                </a:ext>
              </a:extLst>
            </p:cNvPr>
            <p:cNvSpPr/>
            <p:nvPr/>
          </p:nvSpPr>
          <p:spPr>
            <a:xfrm>
              <a:off x="2817271" y="29944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85"/>
                    <a:pt x="21" y="4970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0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4;p65">
              <a:extLst>
                <a:ext uri="{FF2B5EF4-FFF2-40B4-BE49-F238E27FC236}">
                  <a16:creationId xmlns:a16="http://schemas.microsoft.com/office/drawing/2014/main" id="{CE014C41-DEBB-4218-9133-68A2B209D252}"/>
                </a:ext>
              </a:extLst>
            </p:cNvPr>
            <p:cNvSpPr/>
            <p:nvPr/>
          </p:nvSpPr>
          <p:spPr>
            <a:xfrm>
              <a:off x="2908812" y="3034121"/>
              <a:ext cx="456713" cy="142513"/>
            </a:xfrm>
            <a:custGeom>
              <a:avLst/>
              <a:gdLst/>
              <a:ahLst/>
              <a:cxnLst/>
              <a:rect l="l" t="t" r="r" b="b"/>
              <a:pathLst>
                <a:path w="10223" h="3190" extrusionOk="0">
                  <a:moveTo>
                    <a:pt x="5102" y="0"/>
                  </a:moveTo>
                  <a:cubicBezTo>
                    <a:pt x="3822" y="0"/>
                    <a:pt x="2545" y="284"/>
                    <a:pt x="1576" y="847"/>
                  </a:cubicBezTo>
                  <a:cubicBezTo>
                    <a:pt x="473" y="1488"/>
                    <a:pt x="0" y="2339"/>
                    <a:pt x="147" y="3180"/>
                  </a:cubicBezTo>
                  <a:cubicBezTo>
                    <a:pt x="263" y="2539"/>
                    <a:pt x="736" y="1929"/>
                    <a:pt x="1576" y="1436"/>
                  </a:cubicBezTo>
                  <a:cubicBezTo>
                    <a:pt x="2543" y="873"/>
                    <a:pt x="3817" y="592"/>
                    <a:pt x="5093" y="592"/>
                  </a:cubicBezTo>
                  <a:cubicBezTo>
                    <a:pt x="6370" y="592"/>
                    <a:pt x="7649" y="873"/>
                    <a:pt x="8626" y="1436"/>
                  </a:cubicBezTo>
                  <a:cubicBezTo>
                    <a:pt x="9477" y="1929"/>
                    <a:pt x="9961" y="2549"/>
                    <a:pt x="10066" y="3190"/>
                  </a:cubicBezTo>
                  <a:cubicBezTo>
                    <a:pt x="10223" y="2360"/>
                    <a:pt x="9740" y="1488"/>
                    <a:pt x="8626" y="847"/>
                  </a:cubicBezTo>
                  <a:cubicBezTo>
                    <a:pt x="7651" y="281"/>
                    <a:pt x="6375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5;p65">
              <a:extLst>
                <a:ext uri="{FF2B5EF4-FFF2-40B4-BE49-F238E27FC236}">
                  <a16:creationId xmlns:a16="http://schemas.microsoft.com/office/drawing/2014/main" id="{1FE67C23-0385-471B-B9F8-378FB32CCDD7}"/>
                </a:ext>
              </a:extLst>
            </p:cNvPr>
            <p:cNvSpPr/>
            <p:nvPr/>
          </p:nvSpPr>
          <p:spPr>
            <a:xfrm>
              <a:off x="2915380" y="306056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4"/>
                  </a:cubicBezTo>
                  <a:cubicBezTo>
                    <a:pt x="589" y="1337"/>
                    <a:pt x="116" y="1947"/>
                    <a:pt x="0" y="2588"/>
                  </a:cubicBezTo>
                  <a:cubicBezTo>
                    <a:pt x="116" y="3228"/>
                    <a:pt x="599" y="3849"/>
                    <a:pt x="1450" y="4342"/>
                  </a:cubicBezTo>
                  <a:cubicBezTo>
                    <a:pt x="2427" y="4904"/>
                    <a:pt x="3704" y="5186"/>
                    <a:pt x="4979" y="5186"/>
                  </a:cubicBezTo>
                  <a:cubicBezTo>
                    <a:pt x="6254" y="5186"/>
                    <a:pt x="7528" y="4904"/>
                    <a:pt x="8500" y="4342"/>
                  </a:cubicBezTo>
                  <a:cubicBezTo>
                    <a:pt x="9340" y="3849"/>
                    <a:pt x="9814" y="3239"/>
                    <a:pt x="9919" y="2598"/>
                  </a:cubicBezTo>
                  <a:cubicBezTo>
                    <a:pt x="9814" y="1957"/>
                    <a:pt x="9330" y="1337"/>
                    <a:pt x="8479" y="844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6;p65">
              <a:extLst>
                <a:ext uri="{FF2B5EF4-FFF2-40B4-BE49-F238E27FC236}">
                  <a16:creationId xmlns:a16="http://schemas.microsoft.com/office/drawing/2014/main" id="{CD894F04-E96E-4F11-85F3-A6142CE2CA3B}"/>
                </a:ext>
              </a:extLst>
            </p:cNvPr>
            <p:cNvSpPr/>
            <p:nvPr/>
          </p:nvSpPr>
          <p:spPr>
            <a:xfrm>
              <a:off x="2908812" y="30212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48"/>
                    <a:pt x="9740" y="1776"/>
                    <a:pt x="8626" y="1135"/>
                  </a:cubicBezTo>
                  <a:cubicBezTo>
                    <a:pt x="6672" y="1"/>
                    <a:pt x="3510" y="11"/>
                    <a:pt x="1576" y="1135"/>
                  </a:cubicBezTo>
                  <a:cubicBezTo>
                    <a:pt x="473" y="1776"/>
                    <a:pt x="0" y="2627"/>
                    <a:pt x="147" y="3468"/>
                  </a:cubicBezTo>
                  <a:cubicBezTo>
                    <a:pt x="263" y="4108"/>
                    <a:pt x="746" y="4729"/>
                    <a:pt x="1597" y="5222"/>
                  </a:cubicBezTo>
                  <a:cubicBezTo>
                    <a:pt x="3552" y="6347"/>
                    <a:pt x="6704" y="6347"/>
                    <a:pt x="8647" y="5222"/>
                  </a:cubicBezTo>
                  <a:cubicBezTo>
                    <a:pt x="9487" y="4729"/>
                    <a:pt x="9961" y="4119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7;p65">
              <a:extLst>
                <a:ext uri="{FF2B5EF4-FFF2-40B4-BE49-F238E27FC236}">
                  <a16:creationId xmlns:a16="http://schemas.microsoft.com/office/drawing/2014/main" id="{16F72724-AA3A-4194-B465-DC5678CFB440}"/>
                </a:ext>
              </a:extLst>
            </p:cNvPr>
            <p:cNvSpPr/>
            <p:nvPr/>
          </p:nvSpPr>
          <p:spPr>
            <a:xfrm>
              <a:off x="2915380" y="3048015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79"/>
                  </a:lnTo>
                  <a:cubicBezTo>
                    <a:pt x="9814" y="2238"/>
                    <a:pt x="9330" y="1618"/>
                    <a:pt x="8479" y="1125"/>
                  </a:cubicBezTo>
                  <a:cubicBezTo>
                    <a:pt x="6525" y="0"/>
                    <a:pt x="3363" y="0"/>
                    <a:pt x="1429" y="1125"/>
                  </a:cubicBezTo>
                  <a:cubicBezTo>
                    <a:pt x="589" y="1618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8;p65">
              <a:extLst>
                <a:ext uri="{FF2B5EF4-FFF2-40B4-BE49-F238E27FC236}">
                  <a16:creationId xmlns:a16="http://schemas.microsoft.com/office/drawing/2014/main" id="{E9C4E531-1C0F-46B1-B393-883F4689402A}"/>
                </a:ext>
              </a:extLst>
            </p:cNvPr>
            <p:cNvSpPr/>
            <p:nvPr/>
          </p:nvSpPr>
          <p:spPr>
            <a:xfrm>
              <a:off x="3028946" y="3107612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9"/>
                  </a:cubicBezTo>
                  <a:cubicBezTo>
                    <a:pt x="863" y="989"/>
                    <a:pt x="2754" y="1713"/>
                    <a:pt x="2228" y="2018"/>
                  </a:cubicBezTo>
                  <a:cubicBezTo>
                    <a:pt x="2162" y="2060"/>
                    <a:pt x="2084" y="2080"/>
                    <a:pt x="1999" y="2080"/>
                  </a:cubicBezTo>
                  <a:cubicBezTo>
                    <a:pt x="1870" y="2080"/>
                    <a:pt x="1727" y="2033"/>
                    <a:pt x="1587" y="1944"/>
                  </a:cubicBezTo>
                  <a:cubicBezTo>
                    <a:pt x="1272" y="1766"/>
                    <a:pt x="989" y="1398"/>
                    <a:pt x="947" y="1073"/>
                  </a:cubicBezTo>
                  <a:lnTo>
                    <a:pt x="74" y="1241"/>
                  </a:lnTo>
                  <a:cubicBezTo>
                    <a:pt x="127" y="1524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9" y="2661"/>
                    <a:pt x="2830" y="2598"/>
                    <a:pt x="3069" y="2459"/>
                  </a:cubicBezTo>
                  <a:cubicBezTo>
                    <a:pt x="4141" y="1839"/>
                    <a:pt x="2270" y="1094"/>
                    <a:pt x="2785" y="799"/>
                  </a:cubicBezTo>
                  <a:cubicBezTo>
                    <a:pt x="2838" y="767"/>
                    <a:pt x="2901" y="752"/>
                    <a:pt x="2970" y="752"/>
                  </a:cubicBezTo>
                  <a:cubicBezTo>
                    <a:pt x="3082" y="752"/>
                    <a:pt x="3209" y="791"/>
                    <a:pt x="3331" y="862"/>
                  </a:cubicBezTo>
                  <a:cubicBezTo>
                    <a:pt x="3573" y="999"/>
                    <a:pt x="3836" y="1304"/>
                    <a:pt x="3973" y="1598"/>
                  </a:cubicBezTo>
                  <a:lnTo>
                    <a:pt x="4844" y="1419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6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9;p65">
              <a:extLst>
                <a:ext uri="{FF2B5EF4-FFF2-40B4-BE49-F238E27FC236}">
                  <a16:creationId xmlns:a16="http://schemas.microsoft.com/office/drawing/2014/main" id="{09C66CDF-8C6C-4A83-8D8C-BBF4DC7B4E56}"/>
                </a:ext>
              </a:extLst>
            </p:cNvPr>
            <p:cNvSpPr/>
            <p:nvPr/>
          </p:nvSpPr>
          <p:spPr>
            <a:xfrm>
              <a:off x="2845909" y="3063964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0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5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5"/>
                  </a:cubicBezTo>
                  <a:cubicBezTo>
                    <a:pt x="12398" y="3500"/>
                    <a:pt x="13029" y="2543"/>
                    <a:pt x="13029" y="1587"/>
                  </a:cubicBezTo>
                  <a:lnTo>
                    <a:pt x="13029" y="32"/>
                  </a:lnTo>
                  <a:cubicBezTo>
                    <a:pt x="10958" y="3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20;p65">
              <a:extLst>
                <a:ext uri="{FF2B5EF4-FFF2-40B4-BE49-F238E27FC236}">
                  <a16:creationId xmlns:a16="http://schemas.microsoft.com/office/drawing/2014/main" id="{9AE97B92-2A65-4150-B801-15BB5E959998}"/>
                </a:ext>
              </a:extLst>
            </p:cNvPr>
            <p:cNvSpPr/>
            <p:nvPr/>
          </p:nvSpPr>
          <p:spPr>
            <a:xfrm>
              <a:off x="2817271" y="2896027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42" y="1"/>
                  </a:moveTo>
                  <a:cubicBezTo>
                    <a:pt x="5474" y="1"/>
                    <a:pt x="3809" y="371"/>
                    <a:pt x="2543" y="1112"/>
                  </a:cubicBezTo>
                  <a:cubicBezTo>
                    <a:pt x="0" y="2583"/>
                    <a:pt x="21" y="4968"/>
                    <a:pt x="2575" y="6449"/>
                  </a:cubicBezTo>
                  <a:cubicBezTo>
                    <a:pt x="3846" y="7185"/>
                    <a:pt x="5514" y="7552"/>
                    <a:pt x="7180" y="7552"/>
                  </a:cubicBezTo>
                  <a:cubicBezTo>
                    <a:pt x="8847" y="7552"/>
                    <a:pt x="10512" y="7185"/>
                    <a:pt x="11778" y="6449"/>
                  </a:cubicBezTo>
                  <a:cubicBezTo>
                    <a:pt x="14310" y="4968"/>
                    <a:pt x="14300" y="2583"/>
                    <a:pt x="11757" y="1112"/>
                  </a:cubicBezTo>
                  <a:cubicBezTo>
                    <a:pt x="10481" y="371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1;p65">
              <a:extLst>
                <a:ext uri="{FF2B5EF4-FFF2-40B4-BE49-F238E27FC236}">
                  <a16:creationId xmlns:a16="http://schemas.microsoft.com/office/drawing/2014/main" id="{AA5BC614-DA94-4409-85D8-DBCCABF1A511}"/>
                </a:ext>
              </a:extLst>
            </p:cNvPr>
            <p:cNvSpPr/>
            <p:nvPr/>
          </p:nvSpPr>
          <p:spPr>
            <a:xfrm>
              <a:off x="2908812" y="2935700"/>
              <a:ext cx="456713" cy="142871"/>
            </a:xfrm>
            <a:custGeom>
              <a:avLst/>
              <a:gdLst/>
              <a:ahLst/>
              <a:cxnLst/>
              <a:rect l="l" t="t" r="r" b="b"/>
              <a:pathLst>
                <a:path w="10223" h="3198" extrusionOk="0">
                  <a:moveTo>
                    <a:pt x="5093" y="0"/>
                  </a:moveTo>
                  <a:cubicBezTo>
                    <a:pt x="3817" y="0"/>
                    <a:pt x="2543" y="282"/>
                    <a:pt x="1576" y="844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6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7"/>
                    <a:pt x="9961" y="2556"/>
                    <a:pt x="10066" y="3197"/>
                  </a:cubicBezTo>
                  <a:cubicBezTo>
                    <a:pt x="10223" y="2357"/>
                    <a:pt x="9740" y="1484"/>
                    <a:pt x="8626" y="844"/>
                  </a:cubicBezTo>
                  <a:cubicBezTo>
                    <a:pt x="7649" y="282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2;p65">
              <a:extLst>
                <a:ext uri="{FF2B5EF4-FFF2-40B4-BE49-F238E27FC236}">
                  <a16:creationId xmlns:a16="http://schemas.microsoft.com/office/drawing/2014/main" id="{5A939BDC-FF4F-4339-AF27-B3A58E560F30}"/>
                </a:ext>
              </a:extLst>
            </p:cNvPr>
            <p:cNvSpPr/>
            <p:nvPr/>
          </p:nvSpPr>
          <p:spPr>
            <a:xfrm>
              <a:off x="2915380" y="2962103"/>
              <a:ext cx="443131" cy="231908"/>
            </a:xfrm>
            <a:custGeom>
              <a:avLst/>
              <a:gdLst/>
              <a:ahLst/>
              <a:cxnLst/>
              <a:rect l="l" t="t" r="r" b="b"/>
              <a:pathLst>
                <a:path w="9919" h="5191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5"/>
                    <a:pt x="0" y="2585"/>
                  </a:cubicBezTo>
                  <a:cubicBezTo>
                    <a:pt x="116" y="3226"/>
                    <a:pt x="599" y="3856"/>
                    <a:pt x="1450" y="4340"/>
                  </a:cubicBezTo>
                  <a:cubicBezTo>
                    <a:pt x="2427" y="4907"/>
                    <a:pt x="3704" y="5191"/>
                    <a:pt x="4979" y="5191"/>
                  </a:cubicBezTo>
                  <a:cubicBezTo>
                    <a:pt x="6254" y="5191"/>
                    <a:pt x="7528" y="4907"/>
                    <a:pt x="8500" y="4340"/>
                  </a:cubicBezTo>
                  <a:cubicBezTo>
                    <a:pt x="9340" y="3856"/>
                    <a:pt x="9814" y="3237"/>
                    <a:pt x="9919" y="2606"/>
                  </a:cubicBezTo>
                  <a:cubicBezTo>
                    <a:pt x="9814" y="1965"/>
                    <a:pt x="9330" y="1346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3;p65">
              <a:extLst>
                <a:ext uri="{FF2B5EF4-FFF2-40B4-BE49-F238E27FC236}">
                  <a16:creationId xmlns:a16="http://schemas.microsoft.com/office/drawing/2014/main" id="{0D612EB7-76F5-4BA8-A855-D436C398CAE4}"/>
                </a:ext>
              </a:extLst>
            </p:cNvPr>
            <p:cNvSpPr/>
            <p:nvPr/>
          </p:nvSpPr>
          <p:spPr>
            <a:xfrm>
              <a:off x="2908812" y="2923146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38"/>
                    <a:pt x="9740" y="1765"/>
                    <a:pt x="8626" y="1125"/>
                  </a:cubicBezTo>
                  <a:cubicBezTo>
                    <a:pt x="6672" y="0"/>
                    <a:pt x="3510" y="0"/>
                    <a:pt x="1576" y="1125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28"/>
                    <a:pt x="1597" y="5212"/>
                  </a:cubicBezTo>
                  <a:cubicBezTo>
                    <a:pt x="3552" y="6346"/>
                    <a:pt x="6704" y="6346"/>
                    <a:pt x="8647" y="5212"/>
                  </a:cubicBezTo>
                  <a:cubicBezTo>
                    <a:pt x="9487" y="4728"/>
                    <a:pt x="9961" y="4109"/>
                    <a:pt x="10066" y="3478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4;p65">
              <a:extLst>
                <a:ext uri="{FF2B5EF4-FFF2-40B4-BE49-F238E27FC236}">
                  <a16:creationId xmlns:a16="http://schemas.microsoft.com/office/drawing/2014/main" id="{BD942104-FEA3-44AF-818F-D028EFBBEC46}"/>
                </a:ext>
              </a:extLst>
            </p:cNvPr>
            <p:cNvSpPr/>
            <p:nvPr/>
          </p:nvSpPr>
          <p:spPr>
            <a:xfrm>
              <a:off x="2915380" y="2949415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1"/>
                  </a:moveTo>
                  <a:cubicBezTo>
                    <a:pt x="9929" y="2901"/>
                    <a:pt x="9929" y="2890"/>
                    <a:pt x="9919" y="2890"/>
                  </a:cubicBezTo>
                  <a:cubicBezTo>
                    <a:pt x="9814" y="2249"/>
                    <a:pt x="9330" y="1630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9"/>
                    <a:pt x="0" y="2869"/>
                  </a:cubicBezTo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5;p65">
              <a:extLst>
                <a:ext uri="{FF2B5EF4-FFF2-40B4-BE49-F238E27FC236}">
                  <a16:creationId xmlns:a16="http://schemas.microsoft.com/office/drawing/2014/main" id="{1606BDE6-5739-491C-BE02-80DB3CB28AF3}"/>
                </a:ext>
              </a:extLst>
            </p:cNvPr>
            <p:cNvSpPr/>
            <p:nvPr/>
          </p:nvSpPr>
          <p:spPr>
            <a:xfrm>
              <a:off x="3028946" y="3009057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8"/>
                  </a:lnTo>
                  <a:cubicBezTo>
                    <a:pt x="3316" y="247"/>
                    <a:pt x="3003" y="184"/>
                    <a:pt x="2710" y="184"/>
                  </a:cubicBezTo>
                  <a:cubicBezTo>
                    <a:pt x="2418" y="184"/>
                    <a:pt x="2144" y="247"/>
                    <a:pt x="1913" y="379"/>
                  </a:cubicBezTo>
                  <a:cubicBezTo>
                    <a:pt x="863" y="998"/>
                    <a:pt x="2754" y="1724"/>
                    <a:pt x="2228" y="2028"/>
                  </a:cubicBezTo>
                  <a:cubicBezTo>
                    <a:pt x="2163" y="2065"/>
                    <a:pt x="2087" y="2082"/>
                    <a:pt x="2005" y="2082"/>
                  </a:cubicBezTo>
                  <a:cubicBezTo>
                    <a:pt x="1874" y="2082"/>
                    <a:pt x="1729" y="2038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1"/>
                  </a:cubicBezTo>
                  <a:lnTo>
                    <a:pt x="1" y="2469"/>
                  </a:lnTo>
                  <a:lnTo>
                    <a:pt x="557" y="2795"/>
                  </a:lnTo>
                  <a:lnTo>
                    <a:pt x="1199" y="2427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8" y="2671"/>
                    <a:pt x="2829" y="2608"/>
                    <a:pt x="3069" y="2469"/>
                  </a:cubicBezTo>
                  <a:cubicBezTo>
                    <a:pt x="4141" y="1839"/>
                    <a:pt x="2270" y="1103"/>
                    <a:pt x="2785" y="809"/>
                  </a:cubicBezTo>
                  <a:cubicBezTo>
                    <a:pt x="2837" y="777"/>
                    <a:pt x="2901" y="762"/>
                    <a:pt x="2970" y="762"/>
                  </a:cubicBezTo>
                  <a:cubicBezTo>
                    <a:pt x="3081" y="762"/>
                    <a:pt x="3208" y="801"/>
                    <a:pt x="3331" y="872"/>
                  </a:cubicBezTo>
                  <a:cubicBezTo>
                    <a:pt x="3573" y="1009"/>
                    <a:pt x="3836" y="1313"/>
                    <a:pt x="3973" y="1598"/>
                  </a:cubicBezTo>
                  <a:lnTo>
                    <a:pt x="4844" y="1418"/>
                  </a:lnTo>
                  <a:cubicBezTo>
                    <a:pt x="4760" y="1177"/>
                    <a:pt x="4529" y="904"/>
                    <a:pt x="4204" y="683"/>
                  </a:cubicBezTo>
                  <a:lnTo>
                    <a:pt x="4813" y="326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6;p65">
              <a:extLst>
                <a:ext uri="{FF2B5EF4-FFF2-40B4-BE49-F238E27FC236}">
                  <a16:creationId xmlns:a16="http://schemas.microsoft.com/office/drawing/2014/main" id="{B28678A8-9F44-45EF-941E-C3C92B3BAD93}"/>
                </a:ext>
              </a:extLst>
            </p:cNvPr>
            <p:cNvSpPr/>
            <p:nvPr/>
          </p:nvSpPr>
          <p:spPr>
            <a:xfrm>
              <a:off x="2370377" y="3639926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1"/>
                  </a:moveTo>
                  <a:lnTo>
                    <a:pt x="1" y="1545"/>
                  </a:lnTo>
                  <a:cubicBezTo>
                    <a:pt x="1" y="2511"/>
                    <a:pt x="642" y="3489"/>
                    <a:pt x="1924" y="4234"/>
                  </a:cubicBezTo>
                  <a:cubicBezTo>
                    <a:pt x="3200" y="4970"/>
                    <a:pt x="4871" y="5338"/>
                    <a:pt x="6539" y="5338"/>
                  </a:cubicBezTo>
                  <a:cubicBezTo>
                    <a:pt x="8207" y="5338"/>
                    <a:pt x="9872" y="4970"/>
                    <a:pt x="11138" y="4234"/>
                  </a:cubicBezTo>
                  <a:cubicBezTo>
                    <a:pt x="12399" y="3499"/>
                    <a:pt x="13029" y="2543"/>
                    <a:pt x="13029" y="1577"/>
                  </a:cubicBezTo>
                  <a:lnTo>
                    <a:pt x="13040" y="32"/>
                  </a:lnTo>
                  <a:cubicBezTo>
                    <a:pt x="10960" y="32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7;p65">
              <a:extLst>
                <a:ext uri="{FF2B5EF4-FFF2-40B4-BE49-F238E27FC236}">
                  <a16:creationId xmlns:a16="http://schemas.microsoft.com/office/drawing/2014/main" id="{A476C776-00FE-4EB4-964D-206931FF4CF3}"/>
                </a:ext>
              </a:extLst>
            </p:cNvPr>
            <p:cNvSpPr/>
            <p:nvPr/>
          </p:nvSpPr>
          <p:spPr>
            <a:xfrm>
              <a:off x="2342231" y="3471855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8"/>
                    <a:pt x="2533" y="1104"/>
                  </a:cubicBezTo>
                  <a:cubicBezTo>
                    <a:pt x="0" y="2586"/>
                    <a:pt x="11" y="4970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0"/>
                    <a:pt x="14300" y="2575"/>
                    <a:pt x="11747" y="1104"/>
                  </a:cubicBezTo>
                  <a:cubicBezTo>
                    <a:pt x="10470" y="368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28;p65">
              <a:extLst>
                <a:ext uri="{FF2B5EF4-FFF2-40B4-BE49-F238E27FC236}">
                  <a16:creationId xmlns:a16="http://schemas.microsoft.com/office/drawing/2014/main" id="{7169B4EA-379E-4563-AD33-CB2BF851D13A}"/>
                </a:ext>
              </a:extLst>
            </p:cNvPr>
            <p:cNvSpPr/>
            <p:nvPr/>
          </p:nvSpPr>
          <p:spPr>
            <a:xfrm>
              <a:off x="2433772" y="3511482"/>
              <a:ext cx="456266" cy="142558"/>
            </a:xfrm>
            <a:custGeom>
              <a:avLst/>
              <a:gdLst/>
              <a:ahLst/>
              <a:cxnLst/>
              <a:rect l="l" t="t" r="r" b="b"/>
              <a:pathLst>
                <a:path w="10213" h="3191" extrusionOk="0">
                  <a:moveTo>
                    <a:pt x="5096" y="0"/>
                  </a:moveTo>
                  <a:cubicBezTo>
                    <a:pt x="3818" y="0"/>
                    <a:pt x="2540" y="284"/>
                    <a:pt x="1566" y="847"/>
                  </a:cubicBezTo>
                  <a:cubicBezTo>
                    <a:pt x="473" y="1489"/>
                    <a:pt x="0" y="2339"/>
                    <a:pt x="148" y="3180"/>
                  </a:cubicBezTo>
                  <a:cubicBezTo>
                    <a:pt x="253" y="2539"/>
                    <a:pt x="725" y="1930"/>
                    <a:pt x="1566" y="1436"/>
                  </a:cubicBezTo>
                  <a:cubicBezTo>
                    <a:pt x="2538" y="874"/>
                    <a:pt x="3812" y="593"/>
                    <a:pt x="5087" y="593"/>
                  </a:cubicBezTo>
                  <a:cubicBezTo>
                    <a:pt x="6362" y="593"/>
                    <a:pt x="7639" y="874"/>
                    <a:pt x="8616" y="1436"/>
                  </a:cubicBezTo>
                  <a:cubicBezTo>
                    <a:pt x="9467" y="1930"/>
                    <a:pt x="9950" y="2549"/>
                    <a:pt x="10066" y="3191"/>
                  </a:cubicBezTo>
                  <a:cubicBezTo>
                    <a:pt x="10213" y="2360"/>
                    <a:pt x="9730" y="1489"/>
                    <a:pt x="8616" y="847"/>
                  </a:cubicBezTo>
                  <a:cubicBezTo>
                    <a:pt x="7641" y="281"/>
                    <a:pt x="6368" y="0"/>
                    <a:pt x="5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29;p65">
              <a:extLst>
                <a:ext uri="{FF2B5EF4-FFF2-40B4-BE49-F238E27FC236}">
                  <a16:creationId xmlns:a16="http://schemas.microsoft.com/office/drawing/2014/main" id="{926E0238-6278-4574-AFE5-D2ABDD3AA86F}"/>
                </a:ext>
              </a:extLst>
            </p:cNvPr>
            <p:cNvSpPr/>
            <p:nvPr/>
          </p:nvSpPr>
          <p:spPr>
            <a:xfrm>
              <a:off x="2440340" y="3537931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0" y="1"/>
                  </a:moveTo>
                  <a:cubicBezTo>
                    <a:pt x="3665" y="1"/>
                    <a:pt x="2391" y="282"/>
                    <a:pt x="1419" y="844"/>
                  </a:cubicBezTo>
                  <a:cubicBezTo>
                    <a:pt x="578" y="1338"/>
                    <a:pt x="106" y="1947"/>
                    <a:pt x="1" y="2588"/>
                  </a:cubicBezTo>
                  <a:cubicBezTo>
                    <a:pt x="106" y="3229"/>
                    <a:pt x="589" y="3849"/>
                    <a:pt x="1440" y="4343"/>
                  </a:cubicBezTo>
                  <a:cubicBezTo>
                    <a:pt x="2417" y="4905"/>
                    <a:pt x="3696" y="5186"/>
                    <a:pt x="4973" y="5186"/>
                  </a:cubicBezTo>
                  <a:cubicBezTo>
                    <a:pt x="6249" y="5186"/>
                    <a:pt x="7523" y="4905"/>
                    <a:pt x="8490" y="4343"/>
                  </a:cubicBezTo>
                  <a:cubicBezTo>
                    <a:pt x="9331" y="3849"/>
                    <a:pt x="9803" y="3239"/>
                    <a:pt x="9919" y="2599"/>
                  </a:cubicBezTo>
                  <a:cubicBezTo>
                    <a:pt x="9803" y="1957"/>
                    <a:pt x="9320" y="1338"/>
                    <a:pt x="8469" y="844"/>
                  </a:cubicBezTo>
                  <a:cubicBezTo>
                    <a:pt x="7492" y="282"/>
                    <a:pt x="6215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0;p65">
              <a:extLst>
                <a:ext uri="{FF2B5EF4-FFF2-40B4-BE49-F238E27FC236}">
                  <a16:creationId xmlns:a16="http://schemas.microsoft.com/office/drawing/2014/main" id="{C53C746B-05E7-4DE7-B824-F1F5B674806D}"/>
                </a:ext>
              </a:extLst>
            </p:cNvPr>
            <p:cNvSpPr/>
            <p:nvPr/>
          </p:nvSpPr>
          <p:spPr>
            <a:xfrm>
              <a:off x="2433772" y="3498616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9"/>
                  </a:moveTo>
                  <a:cubicBezTo>
                    <a:pt x="10213" y="2648"/>
                    <a:pt x="9730" y="1777"/>
                    <a:pt x="8616" y="1135"/>
                  </a:cubicBezTo>
                  <a:cubicBezTo>
                    <a:pt x="6662" y="1"/>
                    <a:pt x="3510" y="12"/>
                    <a:pt x="1566" y="1135"/>
                  </a:cubicBezTo>
                  <a:cubicBezTo>
                    <a:pt x="473" y="1777"/>
                    <a:pt x="0" y="2627"/>
                    <a:pt x="148" y="3468"/>
                  </a:cubicBezTo>
                  <a:cubicBezTo>
                    <a:pt x="253" y="4109"/>
                    <a:pt x="736" y="4729"/>
                    <a:pt x="1587" y="5223"/>
                  </a:cubicBezTo>
                  <a:cubicBezTo>
                    <a:pt x="3541" y="6347"/>
                    <a:pt x="6704" y="6347"/>
                    <a:pt x="8637" y="5223"/>
                  </a:cubicBezTo>
                  <a:cubicBezTo>
                    <a:pt x="9478" y="4729"/>
                    <a:pt x="9950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31;p65">
              <a:extLst>
                <a:ext uri="{FF2B5EF4-FFF2-40B4-BE49-F238E27FC236}">
                  <a16:creationId xmlns:a16="http://schemas.microsoft.com/office/drawing/2014/main" id="{7B8209D1-E6A1-465F-A6A9-7CCEAA932F0B}"/>
                </a:ext>
              </a:extLst>
            </p:cNvPr>
            <p:cNvSpPr/>
            <p:nvPr/>
          </p:nvSpPr>
          <p:spPr>
            <a:xfrm>
              <a:off x="2440340" y="3525377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80"/>
                  </a:lnTo>
                  <a:cubicBezTo>
                    <a:pt x="9803" y="2238"/>
                    <a:pt x="9320" y="1619"/>
                    <a:pt x="8469" y="1125"/>
                  </a:cubicBezTo>
                  <a:cubicBezTo>
                    <a:pt x="6515" y="1"/>
                    <a:pt x="3363" y="1"/>
                    <a:pt x="1419" y="1125"/>
                  </a:cubicBezTo>
                  <a:cubicBezTo>
                    <a:pt x="578" y="1619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2;p65">
              <a:extLst>
                <a:ext uri="{FF2B5EF4-FFF2-40B4-BE49-F238E27FC236}">
                  <a16:creationId xmlns:a16="http://schemas.microsoft.com/office/drawing/2014/main" id="{B4F36799-673E-4AB3-BE0A-8167D450BAA2}"/>
                </a:ext>
              </a:extLst>
            </p:cNvPr>
            <p:cNvSpPr/>
            <p:nvPr/>
          </p:nvSpPr>
          <p:spPr>
            <a:xfrm>
              <a:off x="2553459" y="3584974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31" y="180"/>
                    <a:pt x="2154" y="245"/>
                    <a:pt x="1923" y="379"/>
                  </a:cubicBezTo>
                  <a:cubicBezTo>
                    <a:pt x="873" y="988"/>
                    <a:pt x="2764" y="1714"/>
                    <a:pt x="2239" y="2018"/>
                  </a:cubicBezTo>
                  <a:cubicBezTo>
                    <a:pt x="2167" y="2060"/>
                    <a:pt x="2088" y="2080"/>
                    <a:pt x="2003" y="2080"/>
                  </a:cubicBezTo>
                  <a:cubicBezTo>
                    <a:pt x="1874" y="2080"/>
                    <a:pt x="1733" y="2034"/>
                    <a:pt x="1587" y="1945"/>
                  </a:cubicBezTo>
                  <a:cubicBezTo>
                    <a:pt x="1272" y="1766"/>
                    <a:pt x="999" y="1399"/>
                    <a:pt x="957" y="1073"/>
                  </a:cubicBezTo>
                  <a:lnTo>
                    <a:pt x="84" y="1241"/>
                  </a:lnTo>
                  <a:cubicBezTo>
                    <a:pt x="126" y="1525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7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9"/>
                    <a:pt x="3068" y="2459"/>
                  </a:cubicBezTo>
                  <a:cubicBezTo>
                    <a:pt x="4140" y="1840"/>
                    <a:pt x="2270" y="1094"/>
                    <a:pt x="2785" y="799"/>
                  </a:cubicBezTo>
                  <a:cubicBezTo>
                    <a:pt x="2841" y="767"/>
                    <a:pt x="2905" y="752"/>
                    <a:pt x="2974" y="752"/>
                  </a:cubicBezTo>
                  <a:cubicBezTo>
                    <a:pt x="3085" y="752"/>
                    <a:pt x="3208" y="791"/>
                    <a:pt x="3331" y="862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3;p65">
              <a:extLst>
                <a:ext uri="{FF2B5EF4-FFF2-40B4-BE49-F238E27FC236}">
                  <a16:creationId xmlns:a16="http://schemas.microsoft.com/office/drawing/2014/main" id="{FFA4779C-75B6-4805-AC7D-C85A6DC26B9F}"/>
                </a:ext>
              </a:extLst>
            </p:cNvPr>
            <p:cNvSpPr/>
            <p:nvPr/>
          </p:nvSpPr>
          <p:spPr>
            <a:xfrm>
              <a:off x="2370377" y="3541371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0"/>
                  </a:moveTo>
                  <a:lnTo>
                    <a:pt x="1" y="1544"/>
                  </a:lnTo>
                  <a:cubicBezTo>
                    <a:pt x="1" y="2522"/>
                    <a:pt x="642" y="3488"/>
                    <a:pt x="1924" y="4234"/>
                  </a:cubicBezTo>
                  <a:cubicBezTo>
                    <a:pt x="3200" y="4969"/>
                    <a:pt x="4871" y="5337"/>
                    <a:pt x="6539" y="5337"/>
                  </a:cubicBezTo>
                  <a:cubicBezTo>
                    <a:pt x="8207" y="5337"/>
                    <a:pt x="9872" y="4969"/>
                    <a:pt x="11138" y="4234"/>
                  </a:cubicBezTo>
                  <a:cubicBezTo>
                    <a:pt x="12399" y="3498"/>
                    <a:pt x="13029" y="2543"/>
                    <a:pt x="13029" y="1586"/>
                  </a:cubicBezTo>
                  <a:lnTo>
                    <a:pt x="13040" y="31"/>
                  </a:lnTo>
                  <a:cubicBezTo>
                    <a:pt x="10960" y="31"/>
                    <a:pt x="2249" y="0"/>
                    <a:pt x="12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4;p65">
              <a:extLst>
                <a:ext uri="{FF2B5EF4-FFF2-40B4-BE49-F238E27FC236}">
                  <a16:creationId xmlns:a16="http://schemas.microsoft.com/office/drawing/2014/main" id="{89B4AB63-39DA-403E-AAAF-DDEBC40FCC40}"/>
                </a:ext>
              </a:extLst>
            </p:cNvPr>
            <p:cNvSpPr/>
            <p:nvPr/>
          </p:nvSpPr>
          <p:spPr>
            <a:xfrm>
              <a:off x="2342231" y="3373434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32" y="0"/>
                  </a:moveTo>
                  <a:cubicBezTo>
                    <a:pt x="5464" y="0"/>
                    <a:pt x="3799" y="371"/>
                    <a:pt x="2533" y="1111"/>
                  </a:cubicBezTo>
                  <a:cubicBezTo>
                    <a:pt x="0" y="2582"/>
                    <a:pt x="11" y="4967"/>
                    <a:pt x="2564" y="6449"/>
                  </a:cubicBezTo>
                  <a:cubicBezTo>
                    <a:pt x="3841" y="7184"/>
                    <a:pt x="5509" y="7552"/>
                    <a:pt x="7174" y="7552"/>
                  </a:cubicBezTo>
                  <a:cubicBezTo>
                    <a:pt x="8839" y="7552"/>
                    <a:pt x="10502" y="7184"/>
                    <a:pt x="11768" y="6449"/>
                  </a:cubicBezTo>
                  <a:cubicBezTo>
                    <a:pt x="14310" y="4967"/>
                    <a:pt x="14300" y="2582"/>
                    <a:pt x="11747" y="1111"/>
                  </a:cubicBezTo>
                  <a:cubicBezTo>
                    <a:pt x="10470" y="371"/>
                    <a:pt x="8800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5;p65">
              <a:extLst>
                <a:ext uri="{FF2B5EF4-FFF2-40B4-BE49-F238E27FC236}">
                  <a16:creationId xmlns:a16="http://schemas.microsoft.com/office/drawing/2014/main" id="{CCEFE0DF-5446-45C0-B996-614169AFD139}"/>
                </a:ext>
              </a:extLst>
            </p:cNvPr>
            <p:cNvSpPr/>
            <p:nvPr/>
          </p:nvSpPr>
          <p:spPr>
            <a:xfrm>
              <a:off x="2433772" y="3413106"/>
              <a:ext cx="456266" cy="142826"/>
            </a:xfrm>
            <a:custGeom>
              <a:avLst/>
              <a:gdLst/>
              <a:ahLst/>
              <a:cxnLst/>
              <a:rect l="l" t="t" r="r" b="b"/>
              <a:pathLst>
                <a:path w="10213" h="3197" extrusionOk="0">
                  <a:moveTo>
                    <a:pt x="5087" y="0"/>
                  </a:moveTo>
                  <a:cubicBezTo>
                    <a:pt x="3812" y="0"/>
                    <a:pt x="2538" y="281"/>
                    <a:pt x="1566" y="843"/>
                  </a:cubicBezTo>
                  <a:cubicBezTo>
                    <a:pt x="473" y="1484"/>
                    <a:pt x="0" y="2346"/>
                    <a:pt x="148" y="3175"/>
                  </a:cubicBezTo>
                  <a:cubicBezTo>
                    <a:pt x="253" y="2545"/>
                    <a:pt x="725" y="1926"/>
                    <a:pt x="1566" y="1442"/>
                  </a:cubicBezTo>
                  <a:cubicBezTo>
                    <a:pt x="2538" y="875"/>
                    <a:pt x="3812" y="591"/>
                    <a:pt x="5087" y="591"/>
                  </a:cubicBezTo>
                  <a:cubicBezTo>
                    <a:pt x="6362" y="591"/>
                    <a:pt x="7639" y="875"/>
                    <a:pt x="8616" y="1442"/>
                  </a:cubicBezTo>
                  <a:cubicBezTo>
                    <a:pt x="9467" y="1936"/>
                    <a:pt x="9950" y="2556"/>
                    <a:pt x="10066" y="3196"/>
                  </a:cubicBezTo>
                  <a:cubicBezTo>
                    <a:pt x="10213" y="2356"/>
                    <a:pt x="9730" y="1484"/>
                    <a:pt x="8616" y="843"/>
                  </a:cubicBezTo>
                  <a:cubicBezTo>
                    <a:pt x="7639" y="281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6;p65">
              <a:extLst>
                <a:ext uri="{FF2B5EF4-FFF2-40B4-BE49-F238E27FC236}">
                  <a16:creationId xmlns:a16="http://schemas.microsoft.com/office/drawing/2014/main" id="{812562A6-FDF3-42C1-999E-AF7282D35516}"/>
                </a:ext>
              </a:extLst>
            </p:cNvPr>
            <p:cNvSpPr/>
            <p:nvPr/>
          </p:nvSpPr>
          <p:spPr>
            <a:xfrm>
              <a:off x="2440340" y="3439510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0" y="0"/>
                  </a:moveTo>
                  <a:cubicBezTo>
                    <a:pt x="3665" y="0"/>
                    <a:pt x="2391" y="284"/>
                    <a:pt x="1419" y="851"/>
                  </a:cubicBezTo>
                  <a:cubicBezTo>
                    <a:pt x="578" y="1335"/>
                    <a:pt x="106" y="1954"/>
                    <a:pt x="1" y="2584"/>
                  </a:cubicBezTo>
                  <a:cubicBezTo>
                    <a:pt x="106" y="3226"/>
                    <a:pt x="589" y="3856"/>
                    <a:pt x="1440" y="4339"/>
                  </a:cubicBezTo>
                  <a:cubicBezTo>
                    <a:pt x="2417" y="4901"/>
                    <a:pt x="3696" y="5182"/>
                    <a:pt x="4973" y="5182"/>
                  </a:cubicBezTo>
                  <a:cubicBezTo>
                    <a:pt x="6249" y="5182"/>
                    <a:pt x="7523" y="4901"/>
                    <a:pt x="8490" y="4339"/>
                  </a:cubicBezTo>
                  <a:cubicBezTo>
                    <a:pt x="9331" y="3856"/>
                    <a:pt x="9803" y="3236"/>
                    <a:pt x="9919" y="2605"/>
                  </a:cubicBezTo>
                  <a:cubicBezTo>
                    <a:pt x="9803" y="1965"/>
                    <a:pt x="9320" y="1345"/>
                    <a:pt x="8469" y="851"/>
                  </a:cubicBezTo>
                  <a:cubicBezTo>
                    <a:pt x="7492" y="284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7;p65">
              <a:extLst>
                <a:ext uri="{FF2B5EF4-FFF2-40B4-BE49-F238E27FC236}">
                  <a16:creationId xmlns:a16="http://schemas.microsoft.com/office/drawing/2014/main" id="{BBFB02DA-3E1C-4D2C-BFB2-E537A080F35F}"/>
                </a:ext>
              </a:extLst>
            </p:cNvPr>
            <p:cNvSpPr/>
            <p:nvPr/>
          </p:nvSpPr>
          <p:spPr>
            <a:xfrm>
              <a:off x="2433772" y="3400552"/>
              <a:ext cx="456266" cy="283061"/>
            </a:xfrm>
            <a:custGeom>
              <a:avLst/>
              <a:gdLst/>
              <a:ahLst/>
              <a:cxnLst/>
              <a:rect l="l" t="t" r="r" b="b"/>
              <a:pathLst>
                <a:path w="10213" h="6336" fill="none" extrusionOk="0">
                  <a:moveTo>
                    <a:pt x="10066" y="3477"/>
                  </a:moveTo>
                  <a:cubicBezTo>
                    <a:pt x="10213" y="2637"/>
                    <a:pt x="9730" y="1765"/>
                    <a:pt x="8616" y="1124"/>
                  </a:cubicBezTo>
                  <a:cubicBezTo>
                    <a:pt x="6662" y="0"/>
                    <a:pt x="3510" y="0"/>
                    <a:pt x="1566" y="1124"/>
                  </a:cubicBezTo>
                  <a:cubicBezTo>
                    <a:pt x="473" y="1765"/>
                    <a:pt x="0" y="2627"/>
                    <a:pt x="148" y="3456"/>
                  </a:cubicBezTo>
                  <a:cubicBezTo>
                    <a:pt x="253" y="4098"/>
                    <a:pt x="736" y="4728"/>
                    <a:pt x="1587" y="5211"/>
                  </a:cubicBezTo>
                  <a:cubicBezTo>
                    <a:pt x="3541" y="6335"/>
                    <a:pt x="6704" y="6335"/>
                    <a:pt x="8637" y="5211"/>
                  </a:cubicBezTo>
                  <a:cubicBezTo>
                    <a:pt x="9478" y="4728"/>
                    <a:pt x="9950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8;p65">
              <a:extLst>
                <a:ext uri="{FF2B5EF4-FFF2-40B4-BE49-F238E27FC236}">
                  <a16:creationId xmlns:a16="http://schemas.microsoft.com/office/drawing/2014/main" id="{3711FBC9-BB77-4B3F-A15E-817AEC5C21C3}"/>
                </a:ext>
              </a:extLst>
            </p:cNvPr>
            <p:cNvSpPr/>
            <p:nvPr/>
          </p:nvSpPr>
          <p:spPr>
            <a:xfrm>
              <a:off x="2440340" y="3426822"/>
              <a:ext cx="443131" cy="129602"/>
            </a:xfrm>
            <a:custGeom>
              <a:avLst/>
              <a:gdLst/>
              <a:ahLst/>
              <a:cxnLst/>
              <a:rect l="l" t="t" r="r" b="b"/>
              <a:pathLst>
                <a:path w="9919" h="2901" fill="none" extrusionOk="0">
                  <a:moveTo>
                    <a:pt x="9919" y="2900"/>
                  </a:moveTo>
                  <a:lnTo>
                    <a:pt x="9919" y="2889"/>
                  </a:lnTo>
                  <a:cubicBezTo>
                    <a:pt x="9803" y="2249"/>
                    <a:pt x="9320" y="1629"/>
                    <a:pt x="8469" y="1135"/>
                  </a:cubicBezTo>
                  <a:cubicBezTo>
                    <a:pt x="6515" y="1"/>
                    <a:pt x="3363" y="1"/>
                    <a:pt x="1419" y="1135"/>
                  </a:cubicBezTo>
                  <a:cubicBezTo>
                    <a:pt x="578" y="1619"/>
                    <a:pt x="106" y="2238"/>
                    <a:pt x="1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9;p65">
              <a:extLst>
                <a:ext uri="{FF2B5EF4-FFF2-40B4-BE49-F238E27FC236}">
                  <a16:creationId xmlns:a16="http://schemas.microsoft.com/office/drawing/2014/main" id="{9437E1C5-92C2-42B3-8099-7D1A031269F4}"/>
                </a:ext>
              </a:extLst>
            </p:cNvPr>
            <p:cNvSpPr/>
            <p:nvPr/>
          </p:nvSpPr>
          <p:spPr>
            <a:xfrm>
              <a:off x="2553459" y="3486419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0"/>
                  </a:moveTo>
                  <a:lnTo>
                    <a:pt x="3626" y="369"/>
                  </a:lnTo>
                  <a:cubicBezTo>
                    <a:pt x="3315" y="248"/>
                    <a:pt x="3003" y="185"/>
                    <a:pt x="2711" y="185"/>
                  </a:cubicBezTo>
                  <a:cubicBezTo>
                    <a:pt x="2420" y="185"/>
                    <a:pt x="2149" y="248"/>
                    <a:pt x="1923" y="379"/>
                  </a:cubicBezTo>
                  <a:cubicBezTo>
                    <a:pt x="873" y="999"/>
                    <a:pt x="2764" y="1724"/>
                    <a:pt x="2239" y="2029"/>
                  </a:cubicBezTo>
                  <a:cubicBezTo>
                    <a:pt x="2169" y="2065"/>
                    <a:pt x="2092" y="2083"/>
                    <a:pt x="2010" y="2083"/>
                  </a:cubicBezTo>
                  <a:cubicBezTo>
                    <a:pt x="1879" y="2083"/>
                    <a:pt x="1735" y="2039"/>
                    <a:pt x="1587" y="1955"/>
                  </a:cubicBezTo>
                  <a:cubicBezTo>
                    <a:pt x="1272" y="1777"/>
                    <a:pt x="999" y="1408"/>
                    <a:pt x="957" y="1072"/>
                  </a:cubicBezTo>
                  <a:lnTo>
                    <a:pt x="84" y="1240"/>
                  </a:lnTo>
                  <a:cubicBezTo>
                    <a:pt x="126" y="1524"/>
                    <a:pt x="336" y="1829"/>
                    <a:pt x="663" y="2092"/>
                  </a:cubicBezTo>
                  <a:lnTo>
                    <a:pt x="0" y="2470"/>
                  </a:lnTo>
                  <a:lnTo>
                    <a:pt x="568" y="2795"/>
                  </a:lnTo>
                  <a:lnTo>
                    <a:pt x="1209" y="2428"/>
                  </a:lnTo>
                  <a:cubicBezTo>
                    <a:pt x="1546" y="2582"/>
                    <a:pt x="1911" y="2671"/>
                    <a:pt x="2259" y="2671"/>
                  </a:cubicBezTo>
                  <a:cubicBezTo>
                    <a:pt x="2550" y="2671"/>
                    <a:pt x="2829" y="2609"/>
                    <a:pt x="3068" y="2470"/>
                  </a:cubicBezTo>
                  <a:cubicBezTo>
                    <a:pt x="4140" y="1840"/>
                    <a:pt x="2270" y="1104"/>
                    <a:pt x="2785" y="810"/>
                  </a:cubicBezTo>
                  <a:cubicBezTo>
                    <a:pt x="2842" y="778"/>
                    <a:pt x="2906" y="762"/>
                    <a:pt x="2975" y="762"/>
                  </a:cubicBezTo>
                  <a:cubicBezTo>
                    <a:pt x="3085" y="762"/>
                    <a:pt x="3208" y="802"/>
                    <a:pt x="3331" y="873"/>
                  </a:cubicBezTo>
                  <a:cubicBezTo>
                    <a:pt x="3573" y="1009"/>
                    <a:pt x="3846" y="1314"/>
                    <a:pt x="3972" y="1597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0;p65">
              <a:extLst>
                <a:ext uri="{FF2B5EF4-FFF2-40B4-BE49-F238E27FC236}">
                  <a16:creationId xmlns:a16="http://schemas.microsoft.com/office/drawing/2014/main" id="{AF24E80F-7C05-4F8F-8F2D-B47DBBC80936}"/>
                </a:ext>
              </a:extLst>
            </p:cNvPr>
            <p:cNvSpPr/>
            <p:nvPr/>
          </p:nvSpPr>
          <p:spPr>
            <a:xfrm>
              <a:off x="2370377" y="3442771"/>
              <a:ext cx="582562" cy="238922"/>
            </a:xfrm>
            <a:custGeom>
              <a:avLst/>
              <a:gdLst/>
              <a:ahLst/>
              <a:cxnLst/>
              <a:rect l="l" t="t" r="r" b="b"/>
              <a:pathLst>
                <a:path w="13040" h="5348" extrusionOk="0">
                  <a:moveTo>
                    <a:pt x="12" y="1"/>
                  </a:moveTo>
                  <a:lnTo>
                    <a:pt x="1" y="1556"/>
                  </a:lnTo>
                  <a:cubicBezTo>
                    <a:pt x="1" y="2522"/>
                    <a:pt x="642" y="3499"/>
                    <a:pt x="1924" y="4245"/>
                  </a:cubicBezTo>
                  <a:cubicBezTo>
                    <a:pt x="3198" y="4980"/>
                    <a:pt x="4865" y="5347"/>
                    <a:pt x="6529" y="5347"/>
                  </a:cubicBezTo>
                  <a:cubicBezTo>
                    <a:pt x="8200" y="5347"/>
                    <a:pt x="9870" y="4977"/>
                    <a:pt x="11138" y="4235"/>
                  </a:cubicBezTo>
                  <a:cubicBezTo>
                    <a:pt x="12399" y="3510"/>
                    <a:pt x="13029" y="2543"/>
                    <a:pt x="13029" y="1587"/>
                  </a:cubicBezTo>
                  <a:lnTo>
                    <a:pt x="13040" y="43"/>
                  </a:lnTo>
                  <a:cubicBezTo>
                    <a:pt x="10960" y="43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1;p65">
              <a:extLst>
                <a:ext uri="{FF2B5EF4-FFF2-40B4-BE49-F238E27FC236}">
                  <a16:creationId xmlns:a16="http://schemas.microsoft.com/office/drawing/2014/main" id="{E2529E50-EF05-4BB9-B385-B5A989B52263}"/>
                </a:ext>
              </a:extLst>
            </p:cNvPr>
            <p:cNvSpPr/>
            <p:nvPr/>
          </p:nvSpPr>
          <p:spPr>
            <a:xfrm>
              <a:off x="2342231" y="3275192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9"/>
                    <a:pt x="2533" y="1104"/>
                  </a:cubicBezTo>
                  <a:cubicBezTo>
                    <a:pt x="0" y="2575"/>
                    <a:pt x="11" y="4971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1"/>
                    <a:pt x="14300" y="2575"/>
                    <a:pt x="11747" y="1104"/>
                  </a:cubicBezTo>
                  <a:cubicBezTo>
                    <a:pt x="10470" y="369"/>
                    <a:pt x="8800" y="1"/>
                    <a:pt x="713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2;p65">
              <a:extLst>
                <a:ext uri="{FF2B5EF4-FFF2-40B4-BE49-F238E27FC236}">
                  <a16:creationId xmlns:a16="http://schemas.microsoft.com/office/drawing/2014/main" id="{F99F4B58-95DF-45DC-A837-A35AFCA069A1}"/>
                </a:ext>
              </a:extLst>
            </p:cNvPr>
            <p:cNvSpPr/>
            <p:nvPr/>
          </p:nvSpPr>
          <p:spPr>
            <a:xfrm>
              <a:off x="2433772" y="3314640"/>
              <a:ext cx="456266" cy="142737"/>
            </a:xfrm>
            <a:custGeom>
              <a:avLst/>
              <a:gdLst/>
              <a:ahLst/>
              <a:cxnLst/>
              <a:rect l="l" t="t" r="r" b="b"/>
              <a:pathLst>
                <a:path w="10213" h="3195" extrusionOk="0">
                  <a:moveTo>
                    <a:pt x="5087" y="0"/>
                  </a:moveTo>
                  <a:cubicBezTo>
                    <a:pt x="3812" y="0"/>
                    <a:pt x="2538" y="284"/>
                    <a:pt x="1566" y="851"/>
                  </a:cubicBezTo>
                  <a:cubicBezTo>
                    <a:pt x="473" y="1482"/>
                    <a:pt x="0" y="2343"/>
                    <a:pt x="148" y="3184"/>
                  </a:cubicBezTo>
                  <a:cubicBezTo>
                    <a:pt x="253" y="2543"/>
                    <a:pt x="725" y="1923"/>
                    <a:pt x="1566" y="1440"/>
                  </a:cubicBezTo>
                  <a:cubicBezTo>
                    <a:pt x="2538" y="877"/>
                    <a:pt x="3812" y="596"/>
                    <a:pt x="5087" y="596"/>
                  </a:cubicBezTo>
                  <a:cubicBezTo>
                    <a:pt x="6362" y="596"/>
                    <a:pt x="7639" y="877"/>
                    <a:pt x="8616" y="1440"/>
                  </a:cubicBezTo>
                  <a:cubicBezTo>
                    <a:pt x="9467" y="1933"/>
                    <a:pt x="9950" y="2554"/>
                    <a:pt x="10066" y="3194"/>
                  </a:cubicBezTo>
                  <a:cubicBezTo>
                    <a:pt x="10213" y="2364"/>
                    <a:pt x="9730" y="1492"/>
                    <a:pt x="8616" y="851"/>
                  </a:cubicBezTo>
                  <a:cubicBezTo>
                    <a:pt x="7639" y="284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3;p65">
              <a:extLst>
                <a:ext uri="{FF2B5EF4-FFF2-40B4-BE49-F238E27FC236}">
                  <a16:creationId xmlns:a16="http://schemas.microsoft.com/office/drawing/2014/main" id="{8298B5D1-2271-415D-BCE6-825B77160893}"/>
                </a:ext>
              </a:extLst>
            </p:cNvPr>
            <p:cNvSpPr/>
            <p:nvPr/>
          </p:nvSpPr>
          <p:spPr>
            <a:xfrm>
              <a:off x="2440340" y="3341267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0" y="0"/>
                  </a:moveTo>
                  <a:cubicBezTo>
                    <a:pt x="3665" y="0"/>
                    <a:pt x="2391" y="281"/>
                    <a:pt x="1419" y="844"/>
                  </a:cubicBezTo>
                  <a:cubicBezTo>
                    <a:pt x="578" y="1327"/>
                    <a:pt x="106" y="1947"/>
                    <a:pt x="1" y="2588"/>
                  </a:cubicBezTo>
                  <a:cubicBezTo>
                    <a:pt x="106" y="3228"/>
                    <a:pt x="589" y="3849"/>
                    <a:pt x="1440" y="4332"/>
                  </a:cubicBezTo>
                  <a:cubicBezTo>
                    <a:pt x="2417" y="4899"/>
                    <a:pt x="3696" y="5183"/>
                    <a:pt x="4973" y="5183"/>
                  </a:cubicBezTo>
                  <a:cubicBezTo>
                    <a:pt x="6249" y="5183"/>
                    <a:pt x="7523" y="4899"/>
                    <a:pt x="8490" y="4332"/>
                  </a:cubicBezTo>
                  <a:cubicBezTo>
                    <a:pt x="9331" y="3849"/>
                    <a:pt x="9803" y="3239"/>
                    <a:pt x="9919" y="2598"/>
                  </a:cubicBezTo>
                  <a:cubicBezTo>
                    <a:pt x="9803" y="1958"/>
                    <a:pt x="9320" y="1337"/>
                    <a:pt x="8469" y="844"/>
                  </a:cubicBezTo>
                  <a:cubicBezTo>
                    <a:pt x="7492" y="281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4;p65">
              <a:extLst>
                <a:ext uri="{FF2B5EF4-FFF2-40B4-BE49-F238E27FC236}">
                  <a16:creationId xmlns:a16="http://schemas.microsoft.com/office/drawing/2014/main" id="{BB48381B-0495-4993-AED1-FCF3D044AABC}"/>
                </a:ext>
              </a:extLst>
            </p:cNvPr>
            <p:cNvSpPr/>
            <p:nvPr/>
          </p:nvSpPr>
          <p:spPr>
            <a:xfrm>
              <a:off x="2433772" y="3301952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8"/>
                  </a:moveTo>
                  <a:cubicBezTo>
                    <a:pt x="10213" y="2648"/>
                    <a:pt x="9730" y="1776"/>
                    <a:pt x="8616" y="1135"/>
                  </a:cubicBezTo>
                  <a:cubicBezTo>
                    <a:pt x="6662" y="1"/>
                    <a:pt x="3510" y="1"/>
                    <a:pt x="1566" y="1135"/>
                  </a:cubicBezTo>
                  <a:cubicBezTo>
                    <a:pt x="473" y="1766"/>
                    <a:pt x="0" y="2627"/>
                    <a:pt x="148" y="3468"/>
                  </a:cubicBezTo>
                  <a:cubicBezTo>
                    <a:pt x="253" y="4108"/>
                    <a:pt x="736" y="4729"/>
                    <a:pt x="1587" y="5212"/>
                  </a:cubicBezTo>
                  <a:cubicBezTo>
                    <a:pt x="3541" y="6347"/>
                    <a:pt x="6704" y="6347"/>
                    <a:pt x="8637" y="5212"/>
                  </a:cubicBezTo>
                  <a:cubicBezTo>
                    <a:pt x="9478" y="4729"/>
                    <a:pt x="9950" y="4119"/>
                    <a:pt x="10066" y="3478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5;p65">
              <a:extLst>
                <a:ext uri="{FF2B5EF4-FFF2-40B4-BE49-F238E27FC236}">
                  <a16:creationId xmlns:a16="http://schemas.microsoft.com/office/drawing/2014/main" id="{EF536491-6904-4C7A-B4AD-7D1260F4C3E5}"/>
                </a:ext>
              </a:extLst>
            </p:cNvPr>
            <p:cNvSpPr/>
            <p:nvPr/>
          </p:nvSpPr>
          <p:spPr>
            <a:xfrm>
              <a:off x="2440340" y="3328713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79"/>
                  </a:lnTo>
                  <a:cubicBezTo>
                    <a:pt x="9803" y="2239"/>
                    <a:pt x="9320" y="1618"/>
                    <a:pt x="8469" y="1125"/>
                  </a:cubicBezTo>
                  <a:cubicBezTo>
                    <a:pt x="6515" y="0"/>
                    <a:pt x="3363" y="0"/>
                    <a:pt x="1419" y="1125"/>
                  </a:cubicBezTo>
                  <a:cubicBezTo>
                    <a:pt x="578" y="1608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6;p65">
              <a:extLst>
                <a:ext uri="{FF2B5EF4-FFF2-40B4-BE49-F238E27FC236}">
                  <a16:creationId xmlns:a16="http://schemas.microsoft.com/office/drawing/2014/main" id="{DA45034B-9455-4CA0-8956-8544E5D90C70}"/>
                </a:ext>
              </a:extLst>
            </p:cNvPr>
            <p:cNvSpPr/>
            <p:nvPr/>
          </p:nvSpPr>
          <p:spPr>
            <a:xfrm>
              <a:off x="2553459" y="338831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31" y="179"/>
                    <a:pt x="2154" y="245"/>
                    <a:pt x="1923" y="379"/>
                  </a:cubicBezTo>
                  <a:cubicBezTo>
                    <a:pt x="873" y="989"/>
                    <a:pt x="2764" y="1713"/>
                    <a:pt x="2239" y="2018"/>
                  </a:cubicBezTo>
                  <a:cubicBezTo>
                    <a:pt x="2170" y="2059"/>
                    <a:pt x="2094" y="2077"/>
                    <a:pt x="2012" y="2077"/>
                  </a:cubicBezTo>
                  <a:cubicBezTo>
                    <a:pt x="1881" y="2077"/>
                    <a:pt x="1736" y="2029"/>
                    <a:pt x="1587" y="1944"/>
                  </a:cubicBezTo>
                  <a:cubicBezTo>
                    <a:pt x="1272" y="1766"/>
                    <a:pt x="999" y="1398"/>
                    <a:pt x="957" y="1062"/>
                  </a:cubicBezTo>
                  <a:lnTo>
                    <a:pt x="84" y="1230"/>
                  </a:lnTo>
                  <a:cubicBezTo>
                    <a:pt x="126" y="1524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8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8"/>
                    <a:pt x="3068" y="2460"/>
                  </a:cubicBezTo>
                  <a:cubicBezTo>
                    <a:pt x="4140" y="1839"/>
                    <a:pt x="2270" y="1094"/>
                    <a:pt x="2785" y="799"/>
                  </a:cubicBezTo>
                  <a:cubicBezTo>
                    <a:pt x="2842" y="767"/>
                    <a:pt x="2906" y="752"/>
                    <a:pt x="2975" y="752"/>
                  </a:cubicBezTo>
                  <a:cubicBezTo>
                    <a:pt x="3085" y="752"/>
                    <a:pt x="3208" y="791"/>
                    <a:pt x="3331" y="863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19"/>
                  </a:lnTo>
                  <a:cubicBezTo>
                    <a:pt x="4760" y="1167"/>
                    <a:pt x="4529" y="905"/>
                    <a:pt x="4214" y="673"/>
                  </a:cubicBezTo>
                  <a:lnTo>
                    <a:pt x="4812" y="316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7;p65">
              <a:extLst>
                <a:ext uri="{FF2B5EF4-FFF2-40B4-BE49-F238E27FC236}">
                  <a16:creationId xmlns:a16="http://schemas.microsoft.com/office/drawing/2014/main" id="{82FD8D93-A4CC-469A-BCF9-CA24460BB877}"/>
                </a:ext>
              </a:extLst>
            </p:cNvPr>
            <p:cNvSpPr/>
            <p:nvPr/>
          </p:nvSpPr>
          <p:spPr>
            <a:xfrm>
              <a:off x="2845909" y="3855353"/>
              <a:ext cx="582071" cy="238922"/>
            </a:xfrm>
            <a:custGeom>
              <a:avLst/>
              <a:gdLst/>
              <a:ahLst/>
              <a:cxnLst/>
              <a:rect l="l" t="t" r="r" b="b"/>
              <a:pathLst>
                <a:path w="13029" h="5348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522"/>
                    <a:pt x="641" y="3500"/>
                    <a:pt x="1923" y="4245"/>
                  </a:cubicBezTo>
                  <a:cubicBezTo>
                    <a:pt x="3197" y="4980"/>
                    <a:pt x="4862" y="5347"/>
                    <a:pt x="6526" y="5347"/>
                  </a:cubicBezTo>
                  <a:cubicBezTo>
                    <a:pt x="8195" y="5347"/>
                    <a:pt x="9864" y="4977"/>
                    <a:pt x="11137" y="4235"/>
                  </a:cubicBezTo>
                  <a:cubicBezTo>
                    <a:pt x="12398" y="3510"/>
                    <a:pt x="13029" y="2554"/>
                    <a:pt x="13029" y="1588"/>
                  </a:cubicBezTo>
                  <a:lnTo>
                    <a:pt x="13029" y="43"/>
                  </a:lnTo>
                  <a:cubicBezTo>
                    <a:pt x="10958" y="4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8;p65">
              <a:extLst>
                <a:ext uri="{FF2B5EF4-FFF2-40B4-BE49-F238E27FC236}">
                  <a16:creationId xmlns:a16="http://schemas.microsoft.com/office/drawing/2014/main" id="{B7E33B2D-A1DE-4DB8-8549-CA4A6C60EA4C}"/>
                </a:ext>
              </a:extLst>
            </p:cNvPr>
            <p:cNvSpPr/>
            <p:nvPr/>
          </p:nvSpPr>
          <p:spPr>
            <a:xfrm>
              <a:off x="2817271" y="368777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75"/>
                    <a:pt x="21" y="4971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1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9;p65">
              <a:extLst>
                <a:ext uri="{FF2B5EF4-FFF2-40B4-BE49-F238E27FC236}">
                  <a16:creationId xmlns:a16="http://schemas.microsoft.com/office/drawing/2014/main" id="{13CCF0ED-8410-42F8-BD6E-99016F7A678B}"/>
                </a:ext>
              </a:extLst>
            </p:cNvPr>
            <p:cNvSpPr/>
            <p:nvPr/>
          </p:nvSpPr>
          <p:spPr>
            <a:xfrm>
              <a:off x="2908812" y="3727401"/>
              <a:ext cx="456713" cy="142558"/>
            </a:xfrm>
            <a:custGeom>
              <a:avLst/>
              <a:gdLst/>
              <a:ahLst/>
              <a:cxnLst/>
              <a:rect l="l" t="t" r="r" b="b"/>
              <a:pathLst>
                <a:path w="10223" h="3191" extrusionOk="0">
                  <a:moveTo>
                    <a:pt x="5102" y="0"/>
                  </a:moveTo>
                  <a:cubicBezTo>
                    <a:pt x="3823" y="0"/>
                    <a:pt x="2545" y="284"/>
                    <a:pt x="1576" y="847"/>
                  </a:cubicBezTo>
                  <a:cubicBezTo>
                    <a:pt x="473" y="1478"/>
                    <a:pt x="0" y="2339"/>
                    <a:pt x="147" y="3180"/>
                  </a:cubicBezTo>
                  <a:cubicBezTo>
                    <a:pt x="263" y="2539"/>
                    <a:pt x="736" y="1930"/>
                    <a:pt x="1576" y="1436"/>
                  </a:cubicBezTo>
                  <a:cubicBezTo>
                    <a:pt x="2543" y="874"/>
                    <a:pt x="3817" y="593"/>
                    <a:pt x="5093" y="593"/>
                  </a:cubicBezTo>
                  <a:cubicBezTo>
                    <a:pt x="6370" y="593"/>
                    <a:pt x="7649" y="874"/>
                    <a:pt x="8626" y="1436"/>
                  </a:cubicBezTo>
                  <a:cubicBezTo>
                    <a:pt x="9477" y="1930"/>
                    <a:pt x="9961" y="2550"/>
                    <a:pt x="10066" y="3191"/>
                  </a:cubicBezTo>
                  <a:cubicBezTo>
                    <a:pt x="10223" y="2360"/>
                    <a:pt x="9740" y="1489"/>
                    <a:pt x="8626" y="847"/>
                  </a:cubicBezTo>
                  <a:cubicBezTo>
                    <a:pt x="7651" y="281"/>
                    <a:pt x="6376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0;p65">
              <a:extLst>
                <a:ext uri="{FF2B5EF4-FFF2-40B4-BE49-F238E27FC236}">
                  <a16:creationId xmlns:a16="http://schemas.microsoft.com/office/drawing/2014/main" id="{90CF7670-E897-4D46-B830-8E0E08202741}"/>
                </a:ext>
              </a:extLst>
            </p:cNvPr>
            <p:cNvSpPr/>
            <p:nvPr/>
          </p:nvSpPr>
          <p:spPr>
            <a:xfrm>
              <a:off x="2915380" y="375384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38"/>
                    <a:pt x="116" y="1947"/>
                    <a:pt x="0" y="2588"/>
                  </a:cubicBezTo>
                  <a:cubicBezTo>
                    <a:pt x="116" y="3229"/>
                    <a:pt x="599" y="3849"/>
                    <a:pt x="1450" y="4343"/>
                  </a:cubicBezTo>
                  <a:cubicBezTo>
                    <a:pt x="2427" y="4905"/>
                    <a:pt x="3704" y="5186"/>
                    <a:pt x="4979" y="5186"/>
                  </a:cubicBezTo>
                  <a:cubicBezTo>
                    <a:pt x="6254" y="5186"/>
                    <a:pt x="7528" y="4905"/>
                    <a:pt x="8500" y="4343"/>
                  </a:cubicBezTo>
                  <a:cubicBezTo>
                    <a:pt x="9340" y="3849"/>
                    <a:pt x="9814" y="3239"/>
                    <a:pt x="9919" y="2599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1;p65">
              <a:extLst>
                <a:ext uri="{FF2B5EF4-FFF2-40B4-BE49-F238E27FC236}">
                  <a16:creationId xmlns:a16="http://schemas.microsoft.com/office/drawing/2014/main" id="{A8C7884A-0186-46EC-8026-229A460E6F9C}"/>
                </a:ext>
              </a:extLst>
            </p:cNvPr>
            <p:cNvSpPr/>
            <p:nvPr/>
          </p:nvSpPr>
          <p:spPr>
            <a:xfrm>
              <a:off x="2908812" y="371453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9"/>
                  </a:moveTo>
                  <a:cubicBezTo>
                    <a:pt x="10223" y="2648"/>
                    <a:pt x="9740" y="1777"/>
                    <a:pt x="8626" y="1135"/>
                  </a:cubicBezTo>
                  <a:cubicBezTo>
                    <a:pt x="6672" y="1"/>
                    <a:pt x="3510" y="12"/>
                    <a:pt x="1576" y="1135"/>
                  </a:cubicBezTo>
                  <a:cubicBezTo>
                    <a:pt x="473" y="1766"/>
                    <a:pt x="0" y="2627"/>
                    <a:pt x="147" y="3468"/>
                  </a:cubicBezTo>
                  <a:cubicBezTo>
                    <a:pt x="263" y="4109"/>
                    <a:pt x="746" y="4729"/>
                    <a:pt x="1597" y="5223"/>
                  </a:cubicBezTo>
                  <a:cubicBezTo>
                    <a:pt x="3552" y="6347"/>
                    <a:pt x="6704" y="6347"/>
                    <a:pt x="8647" y="5223"/>
                  </a:cubicBezTo>
                  <a:cubicBezTo>
                    <a:pt x="9487" y="4729"/>
                    <a:pt x="9961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2;p65">
              <a:extLst>
                <a:ext uri="{FF2B5EF4-FFF2-40B4-BE49-F238E27FC236}">
                  <a16:creationId xmlns:a16="http://schemas.microsoft.com/office/drawing/2014/main" id="{630FB59F-E181-4A4F-B145-8BA84B26C3F6}"/>
                </a:ext>
              </a:extLst>
            </p:cNvPr>
            <p:cNvSpPr/>
            <p:nvPr/>
          </p:nvSpPr>
          <p:spPr>
            <a:xfrm>
              <a:off x="2915380" y="3741340"/>
              <a:ext cx="443578" cy="129066"/>
            </a:xfrm>
            <a:custGeom>
              <a:avLst/>
              <a:gdLst/>
              <a:ahLst/>
              <a:cxnLst/>
              <a:rect l="l" t="t" r="r" b="b"/>
              <a:pathLst>
                <a:path w="9929" h="2889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18"/>
                    <a:pt x="116" y="2227"/>
                    <a:pt x="0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3;p65">
              <a:extLst>
                <a:ext uri="{FF2B5EF4-FFF2-40B4-BE49-F238E27FC236}">
                  <a16:creationId xmlns:a16="http://schemas.microsoft.com/office/drawing/2014/main" id="{707CEF85-098B-48E6-A7EA-0517ED54C763}"/>
                </a:ext>
              </a:extLst>
            </p:cNvPr>
            <p:cNvSpPr/>
            <p:nvPr/>
          </p:nvSpPr>
          <p:spPr>
            <a:xfrm>
              <a:off x="3028946" y="3800893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29" y="180"/>
                    <a:pt x="2149" y="245"/>
                    <a:pt x="1913" y="379"/>
                  </a:cubicBezTo>
                  <a:cubicBezTo>
                    <a:pt x="863" y="989"/>
                    <a:pt x="2754" y="1714"/>
                    <a:pt x="2228" y="2018"/>
                  </a:cubicBezTo>
                  <a:cubicBezTo>
                    <a:pt x="2164" y="2059"/>
                    <a:pt x="2089" y="2077"/>
                    <a:pt x="2007" y="2077"/>
                  </a:cubicBezTo>
                  <a:cubicBezTo>
                    <a:pt x="1876" y="2077"/>
                    <a:pt x="1730" y="2029"/>
                    <a:pt x="1587" y="1945"/>
                  </a:cubicBezTo>
                  <a:cubicBezTo>
                    <a:pt x="1272" y="1766"/>
                    <a:pt x="989" y="1399"/>
                    <a:pt x="947" y="1073"/>
                  </a:cubicBezTo>
                  <a:lnTo>
                    <a:pt x="74" y="1231"/>
                  </a:lnTo>
                  <a:cubicBezTo>
                    <a:pt x="127" y="1525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8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8" y="2661"/>
                    <a:pt x="2829" y="2599"/>
                    <a:pt x="3069" y="2460"/>
                  </a:cubicBezTo>
                  <a:cubicBezTo>
                    <a:pt x="4141" y="1840"/>
                    <a:pt x="2270" y="109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3"/>
                  </a:cubicBezTo>
                  <a:cubicBezTo>
                    <a:pt x="3573" y="1000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5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4;p65">
              <a:extLst>
                <a:ext uri="{FF2B5EF4-FFF2-40B4-BE49-F238E27FC236}">
                  <a16:creationId xmlns:a16="http://schemas.microsoft.com/office/drawing/2014/main" id="{8D0361CC-E856-43AC-B33E-8556704FCE07}"/>
                </a:ext>
              </a:extLst>
            </p:cNvPr>
            <p:cNvSpPr/>
            <p:nvPr/>
          </p:nvSpPr>
          <p:spPr>
            <a:xfrm>
              <a:off x="2845909" y="3757289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88"/>
                    <a:pt x="1923" y="4234"/>
                  </a:cubicBezTo>
                  <a:cubicBezTo>
                    <a:pt x="3199" y="4970"/>
                    <a:pt x="4867" y="5337"/>
                    <a:pt x="6534" y="5337"/>
                  </a:cubicBezTo>
                  <a:cubicBezTo>
                    <a:pt x="8201" y="5337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5;p65">
              <a:extLst>
                <a:ext uri="{FF2B5EF4-FFF2-40B4-BE49-F238E27FC236}">
                  <a16:creationId xmlns:a16="http://schemas.microsoft.com/office/drawing/2014/main" id="{6A4D2EA0-E609-4AEC-A694-32D6ACD60942}"/>
                </a:ext>
              </a:extLst>
            </p:cNvPr>
            <p:cNvSpPr/>
            <p:nvPr/>
          </p:nvSpPr>
          <p:spPr>
            <a:xfrm>
              <a:off x="2817271" y="3589352"/>
              <a:ext cx="639344" cy="337341"/>
            </a:xfrm>
            <a:custGeom>
              <a:avLst/>
              <a:gdLst/>
              <a:ahLst/>
              <a:cxnLst/>
              <a:rect l="l" t="t" r="r" b="b"/>
              <a:pathLst>
                <a:path w="14311" h="7551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2"/>
                    <a:pt x="21" y="4967"/>
                    <a:pt x="2575" y="6449"/>
                  </a:cubicBezTo>
                  <a:cubicBezTo>
                    <a:pt x="3844" y="7183"/>
                    <a:pt x="5508" y="7551"/>
                    <a:pt x="7171" y="7551"/>
                  </a:cubicBezTo>
                  <a:cubicBezTo>
                    <a:pt x="8841" y="7551"/>
                    <a:pt x="10510" y="7180"/>
                    <a:pt x="11778" y="6438"/>
                  </a:cubicBezTo>
                  <a:cubicBezTo>
                    <a:pt x="14310" y="4967"/>
                    <a:pt x="14300" y="2582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6;p65">
              <a:extLst>
                <a:ext uri="{FF2B5EF4-FFF2-40B4-BE49-F238E27FC236}">
                  <a16:creationId xmlns:a16="http://schemas.microsoft.com/office/drawing/2014/main" id="{49A3A3A1-CE2A-4F5A-BADA-88254B3F1778}"/>
                </a:ext>
              </a:extLst>
            </p:cNvPr>
            <p:cNvSpPr/>
            <p:nvPr/>
          </p:nvSpPr>
          <p:spPr>
            <a:xfrm>
              <a:off x="2908812" y="3629025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6"/>
                    <a:pt x="9961" y="2556"/>
                    <a:pt x="10066" y="3197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7;p65">
              <a:extLst>
                <a:ext uri="{FF2B5EF4-FFF2-40B4-BE49-F238E27FC236}">
                  <a16:creationId xmlns:a16="http://schemas.microsoft.com/office/drawing/2014/main" id="{39EF5904-EEB8-409F-9F1F-99F4111CD67C}"/>
                </a:ext>
              </a:extLst>
            </p:cNvPr>
            <p:cNvSpPr/>
            <p:nvPr/>
          </p:nvSpPr>
          <p:spPr>
            <a:xfrm>
              <a:off x="2915380" y="3655428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4"/>
                    <a:pt x="0" y="2585"/>
                  </a:cubicBezTo>
                  <a:cubicBezTo>
                    <a:pt x="116" y="3226"/>
                    <a:pt x="599" y="3845"/>
                    <a:pt x="1450" y="4340"/>
                  </a:cubicBezTo>
                  <a:cubicBezTo>
                    <a:pt x="2427" y="4901"/>
                    <a:pt x="3704" y="5182"/>
                    <a:pt x="4979" y="5182"/>
                  </a:cubicBezTo>
                  <a:cubicBezTo>
                    <a:pt x="6254" y="5182"/>
                    <a:pt x="7528" y="4901"/>
                    <a:pt x="8500" y="4340"/>
                  </a:cubicBezTo>
                  <a:cubicBezTo>
                    <a:pt x="9340" y="3856"/>
                    <a:pt x="9814" y="3236"/>
                    <a:pt x="9919" y="2606"/>
                  </a:cubicBezTo>
                  <a:cubicBezTo>
                    <a:pt x="9814" y="1965"/>
                    <a:pt x="9330" y="1345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8;p65">
              <a:extLst>
                <a:ext uri="{FF2B5EF4-FFF2-40B4-BE49-F238E27FC236}">
                  <a16:creationId xmlns:a16="http://schemas.microsoft.com/office/drawing/2014/main" id="{1A7E91D3-49D7-46C3-8573-16E5DC26D662}"/>
                </a:ext>
              </a:extLst>
            </p:cNvPr>
            <p:cNvSpPr/>
            <p:nvPr/>
          </p:nvSpPr>
          <p:spPr>
            <a:xfrm>
              <a:off x="2908812" y="3616471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78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17"/>
                    <a:pt x="1597" y="5212"/>
                  </a:cubicBezTo>
                  <a:cubicBezTo>
                    <a:pt x="3552" y="6335"/>
                    <a:pt x="6704" y="6335"/>
                    <a:pt x="8647" y="5212"/>
                  </a:cubicBezTo>
                  <a:cubicBezTo>
                    <a:pt x="9487" y="4728"/>
                    <a:pt x="9961" y="4108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9;p65">
              <a:extLst>
                <a:ext uri="{FF2B5EF4-FFF2-40B4-BE49-F238E27FC236}">
                  <a16:creationId xmlns:a16="http://schemas.microsoft.com/office/drawing/2014/main" id="{644C80FE-FD5D-416F-A707-EA49A820B78A}"/>
                </a:ext>
              </a:extLst>
            </p:cNvPr>
            <p:cNvSpPr/>
            <p:nvPr/>
          </p:nvSpPr>
          <p:spPr>
            <a:xfrm>
              <a:off x="2915380" y="3642740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0"/>
                  </a:moveTo>
                  <a:cubicBezTo>
                    <a:pt x="9929" y="2890"/>
                    <a:pt x="9929" y="2890"/>
                    <a:pt x="9919" y="2890"/>
                  </a:cubicBezTo>
                  <a:cubicBezTo>
                    <a:pt x="9814" y="2249"/>
                    <a:pt x="9330" y="1629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60;p65">
              <a:extLst>
                <a:ext uri="{FF2B5EF4-FFF2-40B4-BE49-F238E27FC236}">
                  <a16:creationId xmlns:a16="http://schemas.microsoft.com/office/drawing/2014/main" id="{4EA9B945-535B-4CAA-9A76-4DF19F154184}"/>
                </a:ext>
              </a:extLst>
            </p:cNvPr>
            <p:cNvSpPr/>
            <p:nvPr/>
          </p:nvSpPr>
          <p:spPr>
            <a:xfrm>
              <a:off x="3028946" y="3702338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5" y="768"/>
                    <a:pt x="2895" y="754"/>
                    <a:pt x="2961" y="754"/>
                  </a:cubicBezTo>
                  <a:cubicBezTo>
                    <a:pt x="3075" y="754"/>
                    <a:pt x="3205" y="796"/>
                    <a:pt x="3331" y="862"/>
                  </a:cubicBezTo>
                  <a:cubicBezTo>
                    <a:pt x="3573" y="1009"/>
                    <a:pt x="3836" y="1314"/>
                    <a:pt x="3973" y="1598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B63A3-EE80-4A84-B0D8-25CE84A6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51" y="98958"/>
            <a:ext cx="7689115" cy="346067"/>
          </a:xfrm>
        </p:spPr>
        <p:txBody>
          <a:bodyPr/>
          <a:lstStyle/>
          <a:p>
            <a:pPr algn="l"/>
            <a:r>
              <a:rPr lang="en-US" sz="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with this we conclude that, if the INDUSTIRIAL_RISK, MANAGEMENT_RISK==1.0 AND FINANCIAL , CREDIBILITY AND COMPITITIVE_RISK ==0 AND OPERATIONAL_RISK==1 , this results the more chance of the bankruptcy....</a:t>
            </a:r>
            <a:endParaRPr lang="en-IN" sz="1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199295-6C63-443E-BDDD-319DAF8059E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581EA0D-A19A-43F6-B0D4-DA88A8B6C1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5A9D33A-AF50-458A-8AB6-48135CA6DC3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0028778-9373-4230-9265-AB7E9E67EF01}"/>
              </a:ext>
            </a:extLst>
          </p:cNvPr>
          <p:cNvPicPr/>
          <p:nvPr/>
        </p:nvPicPr>
        <p:blipFill rotWithShape="1">
          <a:blip r:embed="rId3"/>
          <a:srcRect l="-1" t="11776" r="69445" b="9211"/>
          <a:stretch/>
        </p:blipFill>
        <p:spPr bwMode="auto">
          <a:xfrm>
            <a:off x="496614" y="473297"/>
            <a:ext cx="4651995" cy="4268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68BE5C1-CFA6-4AB7-81C1-1D143C11571B}"/>
              </a:ext>
            </a:extLst>
          </p:cNvPr>
          <p:cNvPicPr/>
          <p:nvPr/>
        </p:nvPicPr>
        <p:blipFill rotWithShape="1">
          <a:blip r:embed="rId4"/>
          <a:srcRect t="12535" r="67736" b="8832"/>
          <a:stretch/>
        </p:blipFill>
        <p:spPr bwMode="auto">
          <a:xfrm>
            <a:off x="4847897" y="430729"/>
            <a:ext cx="3943719" cy="4282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B63A3-EE80-4A84-B0D8-25CE84A6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51" y="98958"/>
            <a:ext cx="7689115" cy="346067"/>
          </a:xfrm>
        </p:spPr>
        <p:txBody>
          <a:bodyPr/>
          <a:lstStyle/>
          <a:p>
            <a:pPr algn="l"/>
            <a:r>
              <a:rPr lang="en-US" sz="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with this we conclude that, if the INDUSTIRIAL_RISK, MANAGEMENT_RISK==1.0 AND FINANCIAL , CREDIBILITY AND COMPITITIVE_RISK ==0 AND OPERATIONAL_RISK==1 , this results the more chance of the bankruptcy....</a:t>
            </a:r>
            <a:endParaRPr lang="en-IN" sz="1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1199295-6C63-443E-BDDD-319DAF8059E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581EA0D-A19A-43F6-B0D4-DA88A8B6C1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5A9D33A-AF50-458A-8AB6-48135CA6DC3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E9E8EE7-C38D-4008-9A28-C672E4B0B067}"/>
              </a:ext>
            </a:extLst>
          </p:cNvPr>
          <p:cNvPicPr/>
          <p:nvPr/>
        </p:nvPicPr>
        <p:blipFill rotWithShape="1">
          <a:blip r:embed="rId3"/>
          <a:srcRect t="11585" r="69872" b="7882"/>
          <a:stretch/>
        </p:blipFill>
        <p:spPr bwMode="auto">
          <a:xfrm>
            <a:off x="673556" y="581028"/>
            <a:ext cx="4016685" cy="3981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FFE6516-C9A2-4536-B56D-3753A36ABBAB}"/>
              </a:ext>
            </a:extLst>
          </p:cNvPr>
          <p:cNvPicPr/>
          <p:nvPr/>
        </p:nvPicPr>
        <p:blipFill rotWithShape="1">
          <a:blip r:embed="rId4"/>
          <a:srcRect t="11775" r="69337" b="8831"/>
          <a:stretch/>
        </p:blipFill>
        <p:spPr bwMode="auto">
          <a:xfrm>
            <a:off x="4690241" y="728244"/>
            <a:ext cx="4097928" cy="3988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413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64"/>
          <p:cNvSpPr txBox="1">
            <a:spLocks noGrp="1"/>
          </p:cNvSpPr>
          <p:nvPr>
            <p:ph type="title"/>
          </p:nvPr>
        </p:nvSpPr>
        <p:spPr>
          <a:xfrm>
            <a:off x="720000" y="451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Bankruptcy Or Non-bankruptcy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67" name="Google Shape;1667;p64"/>
          <p:cNvGrpSpPr/>
          <p:nvPr/>
        </p:nvGrpSpPr>
        <p:grpSpPr>
          <a:xfrm>
            <a:off x="1186148" y="1469313"/>
            <a:ext cx="6296658" cy="2935307"/>
            <a:chOff x="1186148" y="1469313"/>
            <a:chExt cx="6296658" cy="2935307"/>
          </a:xfrm>
        </p:grpSpPr>
        <p:grpSp>
          <p:nvGrpSpPr>
            <p:cNvPr id="1668" name="Google Shape;1668;p64"/>
            <p:cNvGrpSpPr/>
            <p:nvPr/>
          </p:nvGrpSpPr>
          <p:grpSpPr>
            <a:xfrm>
              <a:off x="1186148" y="1469313"/>
              <a:ext cx="6296658" cy="2935307"/>
              <a:chOff x="1135348" y="1977313"/>
              <a:chExt cx="6296658" cy="2935307"/>
            </a:xfrm>
          </p:grpSpPr>
          <p:sp>
            <p:nvSpPr>
              <p:cNvPr id="1669" name="Google Shape;1669;p64"/>
              <p:cNvSpPr/>
              <p:nvPr/>
            </p:nvSpPr>
            <p:spPr>
              <a:xfrm>
                <a:off x="3553046" y="47529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64"/>
              <p:cNvSpPr/>
              <p:nvPr/>
            </p:nvSpPr>
            <p:spPr>
              <a:xfrm>
                <a:off x="6486426" y="34502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64"/>
              <p:cNvSpPr/>
              <p:nvPr/>
            </p:nvSpPr>
            <p:spPr>
              <a:xfrm>
                <a:off x="7263081" y="40975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4"/>
              <p:cNvSpPr/>
              <p:nvPr/>
            </p:nvSpPr>
            <p:spPr>
              <a:xfrm>
                <a:off x="6546106" y="47528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4"/>
              <p:cNvSpPr/>
              <p:nvPr/>
            </p:nvSpPr>
            <p:spPr>
              <a:xfrm>
                <a:off x="1135348" y="40557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64"/>
              <p:cNvSpPr/>
              <p:nvPr/>
            </p:nvSpPr>
            <p:spPr>
              <a:xfrm>
                <a:off x="1255542" y="44569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64"/>
              <p:cNvSpPr/>
              <p:nvPr/>
            </p:nvSpPr>
            <p:spPr>
              <a:xfrm>
                <a:off x="3384131" y="19773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64"/>
              <p:cNvSpPr/>
              <p:nvPr/>
            </p:nvSpPr>
            <p:spPr>
              <a:xfrm flipH="1">
                <a:off x="1807746" y="31983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7" name="Google Shape;1677;p64"/>
            <p:cNvSpPr/>
            <p:nvPr/>
          </p:nvSpPr>
          <p:spPr>
            <a:xfrm>
              <a:off x="5690401" y="3169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64"/>
            <p:cNvGrpSpPr/>
            <p:nvPr/>
          </p:nvGrpSpPr>
          <p:grpSpPr>
            <a:xfrm>
              <a:off x="3203846" y="2094205"/>
              <a:ext cx="99806" cy="99809"/>
              <a:chOff x="3688596" y="3879680"/>
              <a:chExt cx="99806" cy="99809"/>
            </a:xfrm>
          </p:grpSpPr>
          <p:sp>
            <p:nvSpPr>
              <p:cNvPr id="1679" name="Google Shape;1679;p6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3" name="Google Shape;1653;p63"/>
          <p:cNvGrpSpPr/>
          <p:nvPr/>
        </p:nvGrpSpPr>
        <p:grpSpPr>
          <a:xfrm>
            <a:off x="684893" y="1643296"/>
            <a:ext cx="239610" cy="365517"/>
            <a:chOff x="-64343900" y="2282125"/>
            <a:chExt cx="207150" cy="316000"/>
          </a:xfrm>
        </p:grpSpPr>
        <p:sp>
          <p:nvSpPr>
            <p:cNvPr id="1654" name="Google Shape;1654;p63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3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63"/>
          <p:cNvGrpSpPr/>
          <p:nvPr/>
        </p:nvGrpSpPr>
        <p:grpSpPr>
          <a:xfrm>
            <a:off x="4687782" y="1675913"/>
            <a:ext cx="368091" cy="334402"/>
            <a:chOff x="-62518200" y="2692475"/>
            <a:chExt cx="318225" cy="289100"/>
          </a:xfrm>
        </p:grpSpPr>
        <p:sp>
          <p:nvSpPr>
            <p:cNvPr id="1657" name="Google Shape;1657;p63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3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63"/>
          <p:cNvGrpSpPr/>
          <p:nvPr/>
        </p:nvGrpSpPr>
        <p:grpSpPr>
          <a:xfrm>
            <a:off x="2691151" y="1641765"/>
            <a:ext cx="369913" cy="368554"/>
            <a:chOff x="-63666550" y="2278975"/>
            <a:chExt cx="319800" cy="318625"/>
          </a:xfrm>
        </p:grpSpPr>
        <p:sp>
          <p:nvSpPr>
            <p:cNvPr id="1660" name="Google Shape;1660;p63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3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07C344-07A5-4932-A139-2BA268BC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174396"/>
            <a:ext cx="4229100" cy="31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4ABE2-20A9-4A93-286E-6C68D4C3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03" y="2971420"/>
            <a:ext cx="4750973" cy="168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621F4A-B74C-A8ED-3F62-0DF3023F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803911"/>
            <a:ext cx="6515100" cy="2080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9F251-BEE5-9BCA-D283-113CBC1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957511"/>
            <a:ext cx="6515100" cy="1694498"/>
          </a:xfrm>
          <a:prstGeom prst="rect">
            <a:avLst/>
          </a:prstGeom>
        </p:spPr>
      </p:pic>
      <p:sp>
        <p:nvSpPr>
          <p:cNvPr id="15" name="Google Shape;1666;p64">
            <a:extLst>
              <a:ext uri="{FF2B5EF4-FFF2-40B4-BE49-F238E27FC236}">
                <a16:creationId xmlns:a16="http://schemas.microsoft.com/office/drawing/2014/main" id="{1B117CA2-908B-7B2A-D61A-2DAE25768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740" y="3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Testing data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983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 BUILDING</a:t>
            </a:r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24" name="Google Shape;2824;p80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4916644" cy="840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train a classification model on your training data. start with a simple model like Logistic Regression, and then try more complex models like Random Forest or Gradient Boosting.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0" name="Google Shape;2900;p81"/>
          <p:cNvGrpSpPr/>
          <p:nvPr/>
        </p:nvGrpSpPr>
        <p:grpSpPr>
          <a:xfrm>
            <a:off x="719989" y="1572932"/>
            <a:ext cx="2801090" cy="2166098"/>
            <a:chOff x="719989" y="1572932"/>
            <a:chExt cx="2801090" cy="2166098"/>
          </a:xfrm>
        </p:grpSpPr>
        <p:grpSp>
          <p:nvGrpSpPr>
            <p:cNvPr id="2901" name="Google Shape;2901;p81"/>
            <p:cNvGrpSpPr/>
            <p:nvPr/>
          </p:nvGrpSpPr>
          <p:grpSpPr>
            <a:xfrm>
              <a:off x="1541195" y="2452067"/>
              <a:ext cx="1979884" cy="1286961"/>
              <a:chOff x="3028945" y="2612942"/>
              <a:chExt cx="1979884" cy="1286961"/>
            </a:xfrm>
          </p:grpSpPr>
          <p:grpSp>
            <p:nvGrpSpPr>
              <p:cNvPr id="2902" name="Google Shape;2902;p8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03" name="Google Shape;2903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8" name="Google Shape;2948;p8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49" name="Google Shape;2949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94" name="Google Shape;2994;p81"/>
            <p:cNvGrpSpPr/>
            <p:nvPr/>
          </p:nvGrpSpPr>
          <p:grpSpPr>
            <a:xfrm>
              <a:off x="719989" y="2067150"/>
              <a:ext cx="1945283" cy="1671880"/>
              <a:chOff x="1455055" y="2629044"/>
              <a:chExt cx="1395068" cy="1198910"/>
            </a:xfrm>
          </p:grpSpPr>
          <p:sp>
            <p:nvSpPr>
              <p:cNvPr id="2995" name="Google Shape;2995;p8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8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8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8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8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8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8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8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8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8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8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8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8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8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8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8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8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8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8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4" name="Google Shape;3014;p81"/>
            <p:cNvGrpSpPr/>
            <p:nvPr/>
          </p:nvGrpSpPr>
          <p:grpSpPr>
            <a:xfrm>
              <a:off x="2665276" y="1572932"/>
              <a:ext cx="287348" cy="414740"/>
              <a:chOff x="3428826" y="1231820"/>
              <a:chExt cx="287348" cy="414740"/>
            </a:xfrm>
          </p:grpSpPr>
          <p:sp>
            <p:nvSpPr>
              <p:cNvPr id="3015" name="Google Shape;3015;p81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81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81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81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9DC7686-F99D-49BD-B80E-2248F456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039" y="170451"/>
            <a:ext cx="2984897" cy="572700"/>
          </a:xfrm>
        </p:spPr>
        <p:txBody>
          <a:bodyPr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5CC879-C3EB-4A2C-9C95-3CFD13C37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499BBB-FD48-4EEF-A6C7-AD2809D250A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B8B8F9E-2B55-4A62-AC76-3B8732B05AE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A61632E-3340-4886-8B88-9AB31073570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937073FC-4CD7-4075-95D5-90EA911E031C}"/>
              </a:ext>
            </a:extLst>
          </p:cNvPr>
          <p:cNvPicPr/>
          <p:nvPr/>
        </p:nvPicPr>
        <p:blipFill rotWithShape="1">
          <a:blip r:embed="rId3"/>
          <a:srcRect l="3206" t="41026" r="65384" b="12061"/>
          <a:stretch/>
        </p:blipFill>
        <p:spPr bwMode="auto">
          <a:xfrm>
            <a:off x="3936948" y="602951"/>
            <a:ext cx="4978640" cy="3698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1" name="Google Shape;3121;p83"/>
          <p:cNvGrpSpPr/>
          <p:nvPr/>
        </p:nvGrpSpPr>
        <p:grpSpPr>
          <a:xfrm>
            <a:off x="6366478" y="605851"/>
            <a:ext cx="2354664" cy="1748445"/>
            <a:chOff x="3749402" y="1557986"/>
            <a:chExt cx="2354664" cy="1748445"/>
          </a:xfrm>
        </p:grpSpPr>
        <p:grpSp>
          <p:nvGrpSpPr>
            <p:cNvPr id="3122" name="Google Shape;3122;p83"/>
            <p:cNvGrpSpPr/>
            <p:nvPr/>
          </p:nvGrpSpPr>
          <p:grpSpPr>
            <a:xfrm>
              <a:off x="4846469" y="1557986"/>
              <a:ext cx="1257597" cy="1748445"/>
              <a:chOff x="2542470" y="1698811"/>
              <a:chExt cx="1257597" cy="1748445"/>
            </a:xfrm>
          </p:grpSpPr>
          <p:sp>
            <p:nvSpPr>
              <p:cNvPr id="3123" name="Google Shape;3123;p83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83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83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83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83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83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83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83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83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83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83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83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83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83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83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83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83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83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83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83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83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83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83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83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83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83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83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83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83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83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83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83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83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83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83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83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83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83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83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83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83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83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83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83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83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83"/>
            <p:cNvGrpSpPr/>
            <p:nvPr/>
          </p:nvGrpSpPr>
          <p:grpSpPr>
            <a:xfrm>
              <a:off x="3749402" y="2151997"/>
              <a:ext cx="1645191" cy="1154430"/>
              <a:chOff x="1030114" y="2391922"/>
              <a:chExt cx="1645191" cy="1154430"/>
            </a:xfrm>
          </p:grpSpPr>
          <p:sp>
            <p:nvSpPr>
              <p:cNvPr id="3169" name="Google Shape;3169;p83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3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3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83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83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3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83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83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83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83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0" name="Google Shape;3190;p83"/>
          <p:cNvGrpSpPr/>
          <p:nvPr/>
        </p:nvGrpSpPr>
        <p:grpSpPr>
          <a:xfrm>
            <a:off x="7114856" y="2801781"/>
            <a:ext cx="353587" cy="355013"/>
            <a:chOff x="-33673825" y="2634975"/>
            <a:chExt cx="291450" cy="292625"/>
          </a:xfrm>
        </p:grpSpPr>
        <p:sp>
          <p:nvSpPr>
            <p:cNvPr id="3191" name="Google Shape;3191;p83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3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3" name="Google Shape;3193;p83"/>
          <p:cNvSpPr/>
          <p:nvPr/>
        </p:nvSpPr>
        <p:spPr>
          <a:xfrm>
            <a:off x="7122518" y="1231396"/>
            <a:ext cx="338270" cy="355255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31DC420-FE5A-4FBA-96FB-827C2204D36E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720000" y="445025"/>
            <a:ext cx="2916873" cy="572700"/>
          </a:xfrm>
        </p:spPr>
        <p:txBody>
          <a:bodyPr/>
          <a:lstStyle/>
          <a:p>
            <a:pPr algn="l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6FFEE-F641-5F49-F633-FF4E2E12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6" y="1053585"/>
            <a:ext cx="4876800" cy="3749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9155C2-4748-40FD-C907-95628DA1555A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PCA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1321E-02D4-4669-80FD-1F9982C8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02"/>
            <a:ext cx="9144000" cy="29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5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1119" name="Google Shape;1119;p55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0" name="Google Shape;1120;p55"/>
          <p:cNvSpPr txBox="1">
            <a:spLocks noGrp="1"/>
          </p:cNvSpPr>
          <p:nvPr>
            <p:ph type="title" idx="3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2" name="Google Shape;1122;p55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3" name="Google Shape;1123;p55"/>
          <p:cNvSpPr txBox="1">
            <a:spLocks noGrp="1"/>
          </p:cNvSpPr>
          <p:nvPr>
            <p:ph type="title" idx="5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5" name="Google Shape;1125;p55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" name="Google Shape;1126;p55"/>
          <p:cNvSpPr txBox="1">
            <a:spLocks noGrp="1"/>
          </p:cNvSpPr>
          <p:nvPr>
            <p:ph type="title" idx="8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" name="Google Shape;1128;p55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9" name="Google Shape;1129;p55"/>
          <p:cNvSpPr txBox="1">
            <a:spLocks noGrp="1"/>
          </p:cNvSpPr>
          <p:nvPr>
            <p:ph type="title" idx="14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1" name="Google Shape;1131;p55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2" name="Google Shape;1132;p55"/>
          <p:cNvSpPr txBox="1">
            <a:spLocks noGrp="1"/>
          </p:cNvSpPr>
          <p:nvPr>
            <p:ph type="title" idx="17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4" name="Google Shape;1134;p55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5" name="Google Shape;1135;p55"/>
          <p:cNvSpPr txBox="1">
            <a:spLocks noGrp="1"/>
          </p:cNvSpPr>
          <p:nvPr>
            <p:ph type="title" idx="20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37" name="Google Shape;1137;p55"/>
          <p:cNvGrpSpPr/>
          <p:nvPr/>
        </p:nvGrpSpPr>
        <p:grpSpPr>
          <a:xfrm>
            <a:off x="7625495" y="244042"/>
            <a:ext cx="1979884" cy="1286961"/>
            <a:chOff x="3028945" y="2612942"/>
            <a:chExt cx="1979884" cy="1286961"/>
          </a:xfrm>
        </p:grpSpPr>
        <p:grpSp>
          <p:nvGrpSpPr>
            <p:cNvPr id="1138" name="Google Shape;1138;p55"/>
            <p:cNvGrpSpPr/>
            <p:nvPr/>
          </p:nvGrpSpPr>
          <p:grpSpPr>
            <a:xfrm>
              <a:off x="3048248" y="2612942"/>
              <a:ext cx="1960580" cy="1159377"/>
              <a:chOff x="4923200" y="1561363"/>
              <a:chExt cx="975025" cy="576575"/>
            </a:xfrm>
          </p:grpSpPr>
          <p:sp>
            <p:nvSpPr>
              <p:cNvPr id="1139" name="Google Shape;1139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55"/>
            <p:cNvGrpSpPr/>
            <p:nvPr/>
          </p:nvGrpSpPr>
          <p:grpSpPr>
            <a:xfrm>
              <a:off x="3028945" y="2740526"/>
              <a:ext cx="1960580" cy="1159377"/>
              <a:chOff x="4923200" y="1561363"/>
              <a:chExt cx="975025" cy="576575"/>
            </a:xfrm>
          </p:grpSpPr>
          <p:sp>
            <p:nvSpPr>
              <p:cNvPr id="1185" name="Google Shape;1185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84"/>
          <p:cNvPicPr preferRelativeResize="0"/>
          <p:nvPr/>
        </p:nvPicPr>
        <p:blipFill rotWithShape="1">
          <a:blip r:embed="rId3">
            <a:alphaModFix/>
          </a:blip>
          <a:srcRect r="39798"/>
          <a:stretch/>
        </p:blipFill>
        <p:spPr>
          <a:xfrm>
            <a:off x="4019125" y="-137160"/>
            <a:ext cx="5124874" cy="47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B56C6-E253-4A63-B2FA-683120F24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787"/>
            <a:ext cx="4019125" cy="191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D7C8A-7B28-6195-7DD6-4623D3E55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7672"/>
            <a:ext cx="3985260" cy="282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AE602E-7FEF-CF09-D406-E44B983B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42"/>
            <a:ext cx="9144000" cy="3113415"/>
          </a:xfrm>
          <a:prstGeom prst="rect">
            <a:avLst/>
          </a:prstGeom>
        </p:spPr>
      </p:pic>
      <p:sp>
        <p:nvSpPr>
          <p:cNvPr id="12" name="Title 9">
            <a:extLst>
              <a:ext uri="{FF2B5EF4-FFF2-40B4-BE49-F238E27FC236}">
                <a16:creationId xmlns:a16="http://schemas.microsoft.com/office/drawing/2014/main" id="{C684C287-D9CC-9D3E-7A6D-AF3515C0557A}"/>
              </a:ext>
            </a:extLst>
          </p:cNvPr>
          <p:cNvSpPr txBox="1">
            <a:spLocks/>
          </p:cNvSpPr>
          <p:nvPr/>
        </p:nvSpPr>
        <p:spPr>
          <a:xfrm>
            <a:off x="636180" y="132605"/>
            <a:ext cx="818778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 in Model Performance after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75627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87174" y="706400"/>
            <a:ext cx="6047178" cy="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07" name="Google Shape;3207;p85"/>
          <p:cNvSpPr txBox="1">
            <a:spLocks noGrp="1"/>
          </p:cNvSpPr>
          <p:nvPr>
            <p:ph type="subTitle" idx="1"/>
          </p:nvPr>
        </p:nvSpPr>
        <p:spPr>
          <a:xfrm>
            <a:off x="787174" y="1370842"/>
            <a:ext cx="6220597" cy="145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model we use Logistic Regression for Deployment.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a logistic regression model involves several steps, including training the model, saving it, and then loading it in the deployment environment to make predictions.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7" name="Google Shape;3267;p87"/>
          <p:cNvGrpSpPr/>
          <p:nvPr/>
        </p:nvGrpSpPr>
        <p:grpSpPr>
          <a:xfrm>
            <a:off x="6193689" y="1319473"/>
            <a:ext cx="2018139" cy="2504564"/>
            <a:chOff x="719989" y="1319473"/>
            <a:chExt cx="2018139" cy="2504564"/>
          </a:xfrm>
        </p:grpSpPr>
        <p:grpSp>
          <p:nvGrpSpPr>
            <p:cNvPr id="3268" name="Google Shape;3268;p87"/>
            <p:cNvGrpSpPr/>
            <p:nvPr/>
          </p:nvGrpSpPr>
          <p:grpSpPr>
            <a:xfrm>
              <a:off x="719989" y="2126260"/>
              <a:ext cx="1645191" cy="1154430"/>
              <a:chOff x="1030114" y="2391922"/>
              <a:chExt cx="1645191" cy="1154430"/>
            </a:xfrm>
          </p:grpSpPr>
          <p:sp>
            <p:nvSpPr>
              <p:cNvPr id="3269" name="Google Shape;3269;p87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87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87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87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87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87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87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87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87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87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9" name="Google Shape;3279;p87"/>
            <p:cNvGrpSpPr/>
            <p:nvPr/>
          </p:nvGrpSpPr>
          <p:grpSpPr>
            <a:xfrm>
              <a:off x="1623744" y="2625790"/>
              <a:ext cx="1114384" cy="1198247"/>
              <a:chOff x="2342231" y="2896027"/>
              <a:chExt cx="1114384" cy="1198247"/>
            </a:xfrm>
          </p:grpSpPr>
          <p:sp>
            <p:nvSpPr>
              <p:cNvPr id="3280" name="Google Shape;3280;p87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87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87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87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87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87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87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87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87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87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87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87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87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87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87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87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87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87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87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87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87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87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87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87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87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87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87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87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87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87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87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87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87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87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87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87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87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87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87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87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87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87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87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87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87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87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87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87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87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87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87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87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87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87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87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87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87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87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87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87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87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87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87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87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87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87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87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87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87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87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0" name="Google Shape;3350;p87"/>
            <p:cNvGrpSpPr/>
            <p:nvPr/>
          </p:nvGrpSpPr>
          <p:grpSpPr>
            <a:xfrm>
              <a:off x="769868" y="1319473"/>
              <a:ext cx="1402092" cy="885514"/>
              <a:chOff x="4361525" y="543750"/>
              <a:chExt cx="1106100" cy="698575"/>
            </a:xfrm>
          </p:grpSpPr>
          <p:sp>
            <p:nvSpPr>
              <p:cNvPr id="3351" name="Google Shape;3351;p87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87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87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87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87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87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87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87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87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87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87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87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87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7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7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7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7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7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7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7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7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7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93E0463-30A5-495A-8D0C-7022125AA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0" name="Title 2">
            <a:extLst>
              <a:ext uri="{FF2B5EF4-FFF2-40B4-BE49-F238E27FC236}">
                <a16:creationId xmlns:a16="http://schemas.microsoft.com/office/drawing/2014/main" id="{D4CB64B8-3A7E-4E5B-90EB-967928E2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55" y="173421"/>
            <a:ext cx="2455886" cy="572700"/>
          </a:xfrm>
        </p:spPr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37562-E220-1124-2D78-74B2E3F8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8" y="746121"/>
            <a:ext cx="3915094" cy="4028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00A20D5-BE3A-41D7-9EA7-8F87E907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00" y="0"/>
            <a:ext cx="1841031" cy="572700"/>
          </a:xfrm>
        </p:spPr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1ED5F-08F1-478A-9DB1-E666AD840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CC1D-620F-5114-90F2-AB1AAEAC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586156"/>
            <a:ext cx="5212612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8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8" name="Google Shape;3378;p88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79" name="Google Shape;3379;p88"/>
          <p:cNvSpPr txBox="1">
            <a:spLocks noGrp="1"/>
          </p:cNvSpPr>
          <p:nvPr>
            <p:ph type="subTitle" idx="1"/>
          </p:nvPr>
        </p:nvSpPr>
        <p:spPr>
          <a:xfrm>
            <a:off x="457368" y="2277765"/>
            <a:ext cx="3559125" cy="822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https://bankruptcy-ccugk9i5jxr5tpwaztzxpe.streamlit.app/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80" name="Google Shape;3380;p88"/>
          <p:cNvGrpSpPr/>
          <p:nvPr/>
        </p:nvGrpSpPr>
        <p:grpSpPr>
          <a:xfrm>
            <a:off x="2136520" y="1913415"/>
            <a:ext cx="3164778" cy="2674838"/>
            <a:chOff x="2136520" y="1989615"/>
            <a:chExt cx="3164778" cy="2674838"/>
          </a:xfrm>
        </p:grpSpPr>
        <p:grpSp>
          <p:nvGrpSpPr>
            <p:cNvPr id="3381" name="Google Shape;3381;p88"/>
            <p:cNvGrpSpPr/>
            <p:nvPr/>
          </p:nvGrpSpPr>
          <p:grpSpPr>
            <a:xfrm>
              <a:off x="2136520" y="3377492"/>
              <a:ext cx="1979884" cy="1286961"/>
              <a:chOff x="3028945" y="2612942"/>
              <a:chExt cx="1979884" cy="1286961"/>
            </a:xfrm>
          </p:grpSpPr>
          <p:grpSp>
            <p:nvGrpSpPr>
              <p:cNvPr id="3382" name="Google Shape;3382;p88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383" name="Google Shape;3383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88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429" name="Google Shape;3429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4" name="Google Shape;3474;p88"/>
            <p:cNvGrpSpPr/>
            <p:nvPr/>
          </p:nvGrpSpPr>
          <p:grpSpPr>
            <a:xfrm>
              <a:off x="3627774" y="1989615"/>
              <a:ext cx="1673524" cy="2613873"/>
              <a:chOff x="5542724" y="1467403"/>
              <a:chExt cx="1673524" cy="2613873"/>
            </a:xfrm>
          </p:grpSpPr>
          <p:sp>
            <p:nvSpPr>
              <p:cNvPr id="3475" name="Google Shape;3475;p88"/>
              <p:cNvSpPr/>
              <p:nvPr/>
            </p:nvSpPr>
            <p:spPr>
              <a:xfrm>
                <a:off x="5738475" y="1467403"/>
                <a:ext cx="761894" cy="1373054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88"/>
              <p:cNvSpPr/>
              <p:nvPr/>
            </p:nvSpPr>
            <p:spPr>
              <a:xfrm>
                <a:off x="5969053" y="2006998"/>
                <a:ext cx="300672" cy="515236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7" name="Google Shape;3477;p88"/>
              <p:cNvGrpSpPr/>
              <p:nvPr/>
            </p:nvGrpSpPr>
            <p:grpSpPr>
              <a:xfrm>
                <a:off x="5542724" y="2522228"/>
                <a:ext cx="1673524" cy="1438213"/>
                <a:chOff x="1455055" y="2629044"/>
                <a:chExt cx="1395068" cy="1198910"/>
              </a:xfrm>
            </p:grpSpPr>
            <p:sp>
              <p:nvSpPr>
                <p:cNvPr id="3478" name="Google Shape;3478;p88"/>
                <p:cNvSpPr/>
                <p:nvPr/>
              </p:nvSpPr>
              <p:spPr>
                <a:xfrm>
                  <a:off x="1502501" y="3235743"/>
                  <a:ext cx="1290839" cy="59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56" extrusionOk="0">
                      <a:moveTo>
                        <a:pt x="0" y="5370"/>
                      </a:moveTo>
                      <a:cubicBezTo>
                        <a:pt x="0" y="5370"/>
                        <a:pt x="0" y="5370"/>
                        <a:pt x="0" y="5370"/>
                      </a:cubicBezTo>
                      <a:lnTo>
                        <a:pt x="0" y="5370"/>
                      </a:lnTo>
                      <a:cubicBezTo>
                        <a:pt x="0" y="5370"/>
                        <a:pt x="0" y="5370"/>
                        <a:pt x="0" y="5370"/>
                      </a:cubicBezTo>
                      <a:close/>
                      <a:moveTo>
                        <a:pt x="28883" y="1"/>
                      </a:moveTo>
                      <a:cubicBezTo>
                        <a:pt x="28883" y="146"/>
                        <a:pt x="775" y="5373"/>
                        <a:pt x="16" y="5373"/>
                      </a:cubicBezTo>
                      <a:cubicBezTo>
                        <a:pt x="5" y="5373"/>
                        <a:pt x="0" y="5372"/>
                        <a:pt x="0" y="5370"/>
                      </a:cubicBezTo>
                      <a:lnTo>
                        <a:pt x="0" y="5370"/>
                      </a:lnTo>
                      <a:cubicBezTo>
                        <a:pt x="10" y="6106"/>
                        <a:pt x="10" y="6851"/>
                        <a:pt x="10" y="7587"/>
                      </a:cubicBezTo>
                      <a:cubicBezTo>
                        <a:pt x="10" y="7745"/>
                        <a:pt x="115" y="7902"/>
                        <a:pt x="315" y="8018"/>
                      </a:cubicBezTo>
                      <a:lnTo>
                        <a:pt x="9036" y="13082"/>
                      </a:lnTo>
                      <a:cubicBezTo>
                        <a:pt x="9236" y="13198"/>
                        <a:pt x="9503" y="13256"/>
                        <a:pt x="9773" y="13256"/>
                      </a:cubicBezTo>
                      <a:cubicBezTo>
                        <a:pt x="10042" y="13256"/>
                        <a:pt x="10312" y="13198"/>
                        <a:pt x="10517" y="13082"/>
                      </a:cubicBezTo>
                      <a:lnTo>
                        <a:pt x="28578" y="2649"/>
                      </a:lnTo>
                      <a:cubicBezTo>
                        <a:pt x="28789" y="2533"/>
                        <a:pt x="28894" y="2375"/>
                        <a:pt x="28894" y="2218"/>
                      </a:cubicBezTo>
                      <a:cubicBezTo>
                        <a:pt x="28883" y="1472"/>
                        <a:pt x="28883" y="736"/>
                        <a:pt x="288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88"/>
                <p:cNvSpPr/>
                <p:nvPr/>
              </p:nvSpPr>
              <p:spPr>
                <a:xfrm>
                  <a:off x="1498256" y="2982163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6" y="1"/>
                      </a:moveTo>
                      <a:cubicBezTo>
                        <a:pt x="18947" y="1"/>
                        <a:pt x="18676" y="61"/>
                        <a:pt x="18471" y="182"/>
                      </a:cubicBezTo>
                      <a:lnTo>
                        <a:pt x="410" y="10615"/>
                      </a:lnTo>
                      <a:cubicBezTo>
                        <a:pt x="0" y="10846"/>
                        <a:pt x="0" y="11235"/>
                        <a:pt x="399" y="11466"/>
                      </a:cubicBezTo>
                      <a:lnTo>
                        <a:pt x="9120" y="16531"/>
                      </a:lnTo>
                      <a:cubicBezTo>
                        <a:pt x="9325" y="16651"/>
                        <a:pt x="9593" y="16712"/>
                        <a:pt x="9861" y="16712"/>
                      </a:cubicBezTo>
                      <a:cubicBezTo>
                        <a:pt x="10129" y="16712"/>
                        <a:pt x="10397" y="16651"/>
                        <a:pt x="10602" y="16531"/>
                      </a:cubicBezTo>
                      <a:lnTo>
                        <a:pt x="28673" y="6108"/>
                      </a:lnTo>
                      <a:cubicBezTo>
                        <a:pt x="29073" y="5866"/>
                        <a:pt x="29083" y="5478"/>
                        <a:pt x="28673" y="5246"/>
                      </a:cubicBezTo>
                      <a:lnTo>
                        <a:pt x="19953" y="182"/>
                      </a:lnTo>
                      <a:cubicBezTo>
                        <a:pt x="19753" y="61"/>
                        <a:pt x="19485" y="1"/>
                        <a:pt x="19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88"/>
                <p:cNvSpPr/>
                <p:nvPr/>
              </p:nvSpPr>
              <p:spPr>
                <a:xfrm>
                  <a:off x="1805225" y="3470113"/>
                  <a:ext cx="151180" cy="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0" extrusionOk="0">
                      <a:moveTo>
                        <a:pt x="1698" y="1"/>
                      </a:moveTo>
                      <a:cubicBezTo>
                        <a:pt x="1304" y="1"/>
                        <a:pt x="910" y="87"/>
                        <a:pt x="610" y="260"/>
                      </a:cubicBezTo>
                      <a:cubicBezTo>
                        <a:pt x="1" y="608"/>
                        <a:pt x="1" y="1164"/>
                        <a:pt x="600" y="1511"/>
                      </a:cubicBezTo>
                      <a:cubicBezTo>
                        <a:pt x="899" y="1690"/>
                        <a:pt x="1293" y="1779"/>
                        <a:pt x="1687" y="1779"/>
                      </a:cubicBezTo>
                      <a:cubicBezTo>
                        <a:pt x="2081" y="1779"/>
                        <a:pt x="2475" y="1690"/>
                        <a:pt x="2774" y="1511"/>
                      </a:cubicBezTo>
                      <a:cubicBezTo>
                        <a:pt x="3374" y="1164"/>
                        <a:pt x="3384" y="608"/>
                        <a:pt x="2785" y="260"/>
                      </a:cubicBezTo>
                      <a:cubicBezTo>
                        <a:pt x="2486" y="87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88"/>
                <p:cNvSpPr/>
                <p:nvPr/>
              </p:nvSpPr>
              <p:spPr>
                <a:xfrm>
                  <a:off x="2054026" y="3287388"/>
                  <a:ext cx="187769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" h="2702" extrusionOk="0">
                      <a:moveTo>
                        <a:pt x="1167" y="873"/>
                      </a:moveTo>
                      <a:lnTo>
                        <a:pt x="1671" y="1240"/>
                      </a:lnTo>
                      <a:cubicBezTo>
                        <a:pt x="1497" y="1284"/>
                        <a:pt x="1379" y="1305"/>
                        <a:pt x="1287" y="1305"/>
                      </a:cubicBezTo>
                      <a:cubicBezTo>
                        <a:pt x="1202" y="1305"/>
                        <a:pt x="1138" y="1287"/>
                        <a:pt x="1072" y="1251"/>
                      </a:cubicBezTo>
                      <a:cubicBezTo>
                        <a:pt x="915" y="1156"/>
                        <a:pt x="925" y="1020"/>
                        <a:pt x="1167" y="873"/>
                      </a:cubicBezTo>
                      <a:close/>
                      <a:moveTo>
                        <a:pt x="2845" y="1441"/>
                      </a:moveTo>
                      <a:cubicBezTo>
                        <a:pt x="2946" y="1441"/>
                        <a:pt x="3019" y="1462"/>
                        <a:pt x="3089" y="1503"/>
                      </a:cubicBezTo>
                      <a:cubicBezTo>
                        <a:pt x="3278" y="1619"/>
                        <a:pt x="3310" y="1745"/>
                        <a:pt x="3110" y="1903"/>
                      </a:cubicBezTo>
                      <a:lnTo>
                        <a:pt x="2543" y="1482"/>
                      </a:lnTo>
                      <a:cubicBezTo>
                        <a:pt x="2669" y="1454"/>
                        <a:pt x="2766" y="1441"/>
                        <a:pt x="2845" y="1441"/>
                      </a:cubicBezTo>
                      <a:close/>
                      <a:moveTo>
                        <a:pt x="536" y="1"/>
                      </a:moveTo>
                      <a:lnTo>
                        <a:pt x="231" y="169"/>
                      </a:lnTo>
                      <a:lnTo>
                        <a:pt x="736" y="547"/>
                      </a:lnTo>
                      <a:lnTo>
                        <a:pt x="683" y="579"/>
                      </a:lnTo>
                      <a:cubicBezTo>
                        <a:pt x="126" y="904"/>
                        <a:pt x="0" y="1261"/>
                        <a:pt x="567" y="1588"/>
                      </a:cubicBezTo>
                      <a:cubicBezTo>
                        <a:pt x="782" y="1716"/>
                        <a:pt x="1000" y="1779"/>
                        <a:pt x="1259" y="1779"/>
                      </a:cubicBezTo>
                      <a:cubicBezTo>
                        <a:pt x="1508" y="1779"/>
                        <a:pt x="1795" y="1722"/>
                        <a:pt x="2154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44" y="2386"/>
                        <a:pt x="2122" y="2386"/>
                      </a:cubicBezTo>
                      <a:lnTo>
                        <a:pt x="2501" y="2669"/>
                      </a:lnTo>
                      <a:cubicBezTo>
                        <a:pt x="2522" y="2669"/>
                        <a:pt x="2869" y="2543"/>
                        <a:pt x="3205" y="2386"/>
                      </a:cubicBezTo>
                      <a:lnTo>
                        <a:pt x="3625" y="2701"/>
                      </a:lnTo>
                      <a:lnTo>
                        <a:pt x="3962" y="2533"/>
                      </a:lnTo>
                      <a:lnTo>
                        <a:pt x="3541" y="2218"/>
                      </a:lnTo>
                      <a:cubicBezTo>
                        <a:pt x="4077" y="1903"/>
                        <a:pt x="4203" y="1503"/>
                        <a:pt x="3604" y="1167"/>
                      </a:cubicBezTo>
                      <a:cubicBezTo>
                        <a:pt x="3371" y="1031"/>
                        <a:pt x="3168" y="966"/>
                        <a:pt x="2923" y="966"/>
                      </a:cubicBezTo>
                      <a:cubicBezTo>
                        <a:pt x="2693" y="966"/>
                        <a:pt x="2425" y="1023"/>
                        <a:pt x="2059" y="1135"/>
                      </a:cubicBezTo>
                      <a:lnTo>
                        <a:pt x="1482" y="694"/>
                      </a:lnTo>
                      <a:cubicBezTo>
                        <a:pt x="1755" y="558"/>
                        <a:pt x="2070" y="411"/>
                        <a:pt x="2080" y="400"/>
                      </a:cubicBezTo>
                      <a:lnTo>
                        <a:pt x="1692" y="117"/>
                      </a:lnTo>
                      <a:cubicBezTo>
                        <a:pt x="1671" y="127"/>
                        <a:pt x="1377" y="243"/>
                        <a:pt x="1062" y="390"/>
                      </a:cubicBezTo>
                      <a:lnTo>
                        <a:pt x="5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88"/>
                <p:cNvSpPr/>
                <p:nvPr/>
              </p:nvSpPr>
              <p:spPr>
                <a:xfrm>
                  <a:off x="1523588" y="3094924"/>
                  <a:ext cx="1290839" cy="59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66" extrusionOk="0">
                      <a:moveTo>
                        <a:pt x="1" y="5380"/>
                      </a:moveTo>
                      <a:cubicBezTo>
                        <a:pt x="1" y="5380"/>
                        <a:pt x="1" y="5380"/>
                        <a:pt x="1" y="5380"/>
                      </a:cubicBezTo>
                      <a:lnTo>
                        <a:pt x="1" y="5380"/>
                      </a:lnTo>
                      <a:cubicBezTo>
                        <a:pt x="1" y="5380"/>
                        <a:pt x="1" y="5380"/>
                        <a:pt x="1" y="5380"/>
                      </a:cubicBezTo>
                      <a:close/>
                      <a:moveTo>
                        <a:pt x="28884" y="1"/>
                      </a:moveTo>
                      <a:cubicBezTo>
                        <a:pt x="28884" y="157"/>
                        <a:pt x="776" y="5383"/>
                        <a:pt x="16" y="5383"/>
                      </a:cubicBezTo>
                      <a:cubicBezTo>
                        <a:pt x="6" y="5383"/>
                        <a:pt x="1" y="5382"/>
                        <a:pt x="1" y="5380"/>
                      </a:cubicBezTo>
                      <a:lnTo>
                        <a:pt x="1" y="5380"/>
                      </a:lnTo>
                      <a:cubicBezTo>
                        <a:pt x="11" y="6116"/>
                        <a:pt x="11" y="6862"/>
                        <a:pt x="11" y="7598"/>
                      </a:cubicBezTo>
                      <a:cubicBezTo>
                        <a:pt x="11" y="7755"/>
                        <a:pt x="117" y="7902"/>
                        <a:pt x="316" y="8018"/>
                      </a:cubicBezTo>
                      <a:lnTo>
                        <a:pt x="9026" y="13092"/>
                      </a:lnTo>
                      <a:cubicBezTo>
                        <a:pt x="9231" y="13208"/>
                        <a:pt x="9501" y="13266"/>
                        <a:pt x="9772" y="13266"/>
                      </a:cubicBezTo>
                      <a:cubicBezTo>
                        <a:pt x="10042" y="13266"/>
                        <a:pt x="10313" y="13208"/>
                        <a:pt x="10518" y="13092"/>
                      </a:cubicBezTo>
                      <a:lnTo>
                        <a:pt x="28579" y="2659"/>
                      </a:lnTo>
                      <a:cubicBezTo>
                        <a:pt x="28789" y="2533"/>
                        <a:pt x="28894" y="2386"/>
                        <a:pt x="28884" y="2228"/>
                      </a:cubicBezTo>
                      <a:lnTo>
                        <a:pt x="288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88"/>
                <p:cNvSpPr/>
                <p:nvPr/>
              </p:nvSpPr>
              <p:spPr>
                <a:xfrm>
                  <a:off x="1519388" y="2841836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5" y="0"/>
                      </a:moveTo>
                      <a:cubicBezTo>
                        <a:pt x="18946" y="0"/>
                        <a:pt x="18676" y="61"/>
                        <a:pt x="18471" y="181"/>
                      </a:cubicBezTo>
                      <a:lnTo>
                        <a:pt x="410" y="10604"/>
                      </a:lnTo>
                      <a:cubicBezTo>
                        <a:pt x="0" y="10846"/>
                        <a:pt x="0" y="11234"/>
                        <a:pt x="400" y="11466"/>
                      </a:cubicBezTo>
                      <a:lnTo>
                        <a:pt x="9120" y="16530"/>
                      </a:lnTo>
                      <a:cubicBezTo>
                        <a:pt x="9320" y="16651"/>
                        <a:pt x="9588" y="16711"/>
                        <a:pt x="9857" y="16711"/>
                      </a:cubicBezTo>
                      <a:cubicBezTo>
                        <a:pt x="10126" y="16711"/>
                        <a:pt x="10397" y="16651"/>
                        <a:pt x="10601" y="16530"/>
                      </a:cubicBezTo>
                      <a:lnTo>
                        <a:pt x="28673" y="6097"/>
                      </a:lnTo>
                      <a:cubicBezTo>
                        <a:pt x="29072" y="5866"/>
                        <a:pt x="29083" y="5477"/>
                        <a:pt x="28673" y="5246"/>
                      </a:cubicBezTo>
                      <a:lnTo>
                        <a:pt x="19952" y="181"/>
                      </a:lnTo>
                      <a:cubicBezTo>
                        <a:pt x="19753" y="61"/>
                        <a:pt x="19485" y="0"/>
                        <a:pt x="19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88"/>
                <p:cNvSpPr/>
                <p:nvPr/>
              </p:nvSpPr>
              <p:spPr>
                <a:xfrm>
                  <a:off x="1826357" y="3329294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7" y="1"/>
                      </a:moveTo>
                      <a:cubicBezTo>
                        <a:pt x="1303" y="1"/>
                        <a:pt x="909" y="87"/>
                        <a:pt x="610" y="260"/>
                      </a:cubicBezTo>
                      <a:cubicBezTo>
                        <a:pt x="1" y="607"/>
                        <a:pt x="1" y="1175"/>
                        <a:pt x="599" y="1521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5" y="1521"/>
                      </a:cubicBezTo>
                      <a:cubicBezTo>
                        <a:pt x="3373" y="1175"/>
                        <a:pt x="3373" y="607"/>
                        <a:pt x="2785" y="260"/>
                      </a:cubicBezTo>
                      <a:cubicBezTo>
                        <a:pt x="2485" y="87"/>
                        <a:pt x="2091" y="1"/>
                        <a:pt x="16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88"/>
                <p:cNvSpPr/>
                <p:nvPr/>
              </p:nvSpPr>
              <p:spPr>
                <a:xfrm>
                  <a:off x="2074666" y="3146570"/>
                  <a:ext cx="188305" cy="121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2712" extrusionOk="0">
                      <a:moveTo>
                        <a:pt x="1177" y="873"/>
                      </a:moveTo>
                      <a:lnTo>
                        <a:pt x="1682" y="1251"/>
                      </a:lnTo>
                      <a:cubicBezTo>
                        <a:pt x="1508" y="1295"/>
                        <a:pt x="1390" y="1316"/>
                        <a:pt x="1299" y="1316"/>
                      </a:cubicBezTo>
                      <a:cubicBezTo>
                        <a:pt x="1212" y="1316"/>
                        <a:pt x="1149" y="1297"/>
                        <a:pt x="1083" y="1261"/>
                      </a:cubicBezTo>
                      <a:cubicBezTo>
                        <a:pt x="925" y="1167"/>
                        <a:pt x="936" y="1030"/>
                        <a:pt x="1177" y="873"/>
                      </a:cubicBezTo>
                      <a:close/>
                      <a:moveTo>
                        <a:pt x="2855" y="1451"/>
                      </a:moveTo>
                      <a:cubicBezTo>
                        <a:pt x="2956" y="1451"/>
                        <a:pt x="3030" y="1473"/>
                        <a:pt x="3100" y="1514"/>
                      </a:cubicBezTo>
                      <a:cubicBezTo>
                        <a:pt x="3289" y="1619"/>
                        <a:pt x="3321" y="1756"/>
                        <a:pt x="3121" y="1903"/>
                      </a:cubicBezTo>
                      <a:lnTo>
                        <a:pt x="2554" y="1493"/>
                      </a:lnTo>
                      <a:cubicBezTo>
                        <a:pt x="2679" y="1465"/>
                        <a:pt x="2776" y="1451"/>
                        <a:pt x="2855" y="1451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47" y="558"/>
                      </a:lnTo>
                      <a:lnTo>
                        <a:pt x="694" y="589"/>
                      </a:lnTo>
                      <a:cubicBezTo>
                        <a:pt x="137" y="915"/>
                        <a:pt x="0" y="1272"/>
                        <a:pt x="579" y="1598"/>
                      </a:cubicBezTo>
                      <a:cubicBezTo>
                        <a:pt x="793" y="1726"/>
                        <a:pt x="1011" y="1789"/>
                        <a:pt x="1270" y="1789"/>
                      </a:cubicBezTo>
                      <a:cubicBezTo>
                        <a:pt x="1518" y="1789"/>
                        <a:pt x="1805" y="1732"/>
                        <a:pt x="2165" y="1619"/>
                      </a:cubicBezTo>
                      <a:lnTo>
                        <a:pt x="2795" y="2081"/>
                      </a:lnTo>
                      <a:cubicBezTo>
                        <a:pt x="2512" y="2239"/>
                        <a:pt x="2155" y="2386"/>
                        <a:pt x="2134" y="2396"/>
                      </a:cubicBezTo>
                      <a:lnTo>
                        <a:pt x="2512" y="2680"/>
                      </a:lnTo>
                      <a:cubicBezTo>
                        <a:pt x="2533" y="2669"/>
                        <a:pt x="2879" y="2554"/>
                        <a:pt x="3215" y="2396"/>
                      </a:cubicBezTo>
                      <a:lnTo>
                        <a:pt x="3636" y="2711"/>
                      </a:lnTo>
                      <a:lnTo>
                        <a:pt x="3972" y="2543"/>
                      </a:lnTo>
                      <a:lnTo>
                        <a:pt x="3552" y="2228"/>
                      </a:lnTo>
                      <a:cubicBezTo>
                        <a:pt x="4088" y="1913"/>
                        <a:pt x="4214" y="1514"/>
                        <a:pt x="3615" y="1167"/>
                      </a:cubicBezTo>
                      <a:cubicBezTo>
                        <a:pt x="3381" y="1037"/>
                        <a:pt x="3179" y="974"/>
                        <a:pt x="2933" y="974"/>
                      </a:cubicBezTo>
                      <a:cubicBezTo>
                        <a:pt x="2703" y="974"/>
                        <a:pt x="2436" y="1029"/>
                        <a:pt x="2071" y="1135"/>
                      </a:cubicBezTo>
                      <a:lnTo>
                        <a:pt x="1492" y="705"/>
                      </a:lnTo>
                      <a:cubicBezTo>
                        <a:pt x="1755" y="568"/>
                        <a:pt x="2081" y="411"/>
                        <a:pt x="2092" y="411"/>
                      </a:cubicBezTo>
                      <a:lnTo>
                        <a:pt x="1703" y="127"/>
                      </a:lnTo>
                      <a:cubicBezTo>
                        <a:pt x="1682" y="138"/>
                        <a:pt x="138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88"/>
                <p:cNvSpPr/>
                <p:nvPr/>
              </p:nvSpPr>
              <p:spPr>
                <a:xfrm>
                  <a:off x="1459746" y="2982297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3" y="0"/>
                      </a:moveTo>
                      <a:cubicBezTo>
                        <a:pt x="28873" y="156"/>
                        <a:pt x="828" y="5373"/>
                        <a:pt x="18" y="5373"/>
                      </a:cubicBezTo>
                      <a:cubicBezTo>
                        <a:pt x="7" y="5373"/>
                        <a:pt x="1" y="5372"/>
                        <a:pt x="1" y="5370"/>
                      </a:cubicBezTo>
                      <a:lnTo>
                        <a:pt x="1" y="5370"/>
                      </a:lnTo>
                      <a:cubicBezTo>
                        <a:pt x="1" y="6115"/>
                        <a:pt x="1" y="6851"/>
                        <a:pt x="12" y="7586"/>
                      </a:cubicBezTo>
                      <a:cubicBezTo>
                        <a:pt x="12" y="7744"/>
                        <a:pt x="106" y="7901"/>
                        <a:pt x="306" y="8017"/>
                      </a:cubicBezTo>
                      <a:lnTo>
                        <a:pt x="9026" y="13082"/>
                      </a:lnTo>
                      <a:cubicBezTo>
                        <a:pt x="9231" y="13202"/>
                        <a:pt x="9499" y="13262"/>
                        <a:pt x="9767" y="13262"/>
                      </a:cubicBezTo>
                      <a:cubicBezTo>
                        <a:pt x="10035" y="13262"/>
                        <a:pt x="10303" y="13202"/>
                        <a:pt x="10507" y="13082"/>
                      </a:cubicBezTo>
                      <a:lnTo>
                        <a:pt x="28579" y="2648"/>
                      </a:lnTo>
                      <a:cubicBezTo>
                        <a:pt x="28779" y="2533"/>
                        <a:pt x="28884" y="2375"/>
                        <a:pt x="28884" y="2218"/>
                      </a:cubicBezTo>
                      <a:cubicBezTo>
                        <a:pt x="28884" y="1482"/>
                        <a:pt x="28884" y="736"/>
                        <a:pt x="28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88"/>
                <p:cNvSpPr/>
                <p:nvPr/>
              </p:nvSpPr>
              <p:spPr>
                <a:xfrm>
                  <a:off x="1455055" y="2729074"/>
                  <a:ext cx="1299328" cy="74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6" extrusionOk="0">
                      <a:moveTo>
                        <a:pt x="19223" y="0"/>
                      </a:moveTo>
                      <a:cubicBezTo>
                        <a:pt x="18955" y="0"/>
                        <a:pt x="18687" y="58"/>
                        <a:pt x="18482" y="174"/>
                      </a:cubicBezTo>
                      <a:lnTo>
                        <a:pt x="411" y="10606"/>
                      </a:lnTo>
                      <a:cubicBezTo>
                        <a:pt x="1" y="10838"/>
                        <a:pt x="1" y="11227"/>
                        <a:pt x="411" y="11468"/>
                      </a:cubicBezTo>
                      <a:lnTo>
                        <a:pt x="9120" y="16532"/>
                      </a:lnTo>
                      <a:cubicBezTo>
                        <a:pt x="9325" y="16648"/>
                        <a:pt x="9596" y="16706"/>
                        <a:pt x="9867" y="16706"/>
                      </a:cubicBezTo>
                      <a:cubicBezTo>
                        <a:pt x="10137" y="16706"/>
                        <a:pt x="10408" y="16648"/>
                        <a:pt x="10612" y="16532"/>
                      </a:cubicBezTo>
                      <a:lnTo>
                        <a:pt x="28674" y="6099"/>
                      </a:lnTo>
                      <a:cubicBezTo>
                        <a:pt x="29083" y="5857"/>
                        <a:pt x="29083" y="5479"/>
                        <a:pt x="28684" y="5238"/>
                      </a:cubicBezTo>
                      <a:lnTo>
                        <a:pt x="19963" y="174"/>
                      </a:lnTo>
                      <a:cubicBezTo>
                        <a:pt x="19759" y="58"/>
                        <a:pt x="19491" y="0"/>
                        <a:pt x="19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88"/>
                <p:cNvSpPr/>
                <p:nvPr/>
              </p:nvSpPr>
              <p:spPr>
                <a:xfrm>
                  <a:off x="1762515" y="3216622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1" y="1"/>
                      </a:moveTo>
                      <a:cubicBezTo>
                        <a:pt x="1298" y="1"/>
                        <a:pt x="904" y="88"/>
                        <a:pt x="599" y="261"/>
                      </a:cubicBezTo>
                      <a:cubicBezTo>
                        <a:pt x="1" y="608"/>
                        <a:pt x="1" y="1175"/>
                        <a:pt x="599" y="1522"/>
                      </a:cubicBezTo>
                      <a:cubicBezTo>
                        <a:pt x="894" y="1695"/>
                        <a:pt x="1285" y="1782"/>
                        <a:pt x="1678" y="1782"/>
                      </a:cubicBezTo>
                      <a:cubicBezTo>
                        <a:pt x="2070" y="1782"/>
                        <a:pt x="2465" y="1695"/>
                        <a:pt x="2764" y="1522"/>
                      </a:cubicBezTo>
                      <a:cubicBezTo>
                        <a:pt x="3373" y="1175"/>
                        <a:pt x="3373" y="608"/>
                        <a:pt x="2775" y="261"/>
                      </a:cubicBezTo>
                      <a:cubicBezTo>
                        <a:pt x="2475" y="88"/>
                        <a:pt x="2084" y="1"/>
                        <a:pt x="16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88"/>
                <p:cNvSpPr/>
                <p:nvPr/>
              </p:nvSpPr>
              <p:spPr>
                <a:xfrm>
                  <a:off x="2296215" y="2908224"/>
                  <a:ext cx="151180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2" extrusionOk="0">
                      <a:moveTo>
                        <a:pt x="1698" y="1"/>
                      </a:moveTo>
                      <a:cubicBezTo>
                        <a:pt x="1304" y="1"/>
                        <a:pt x="910" y="88"/>
                        <a:pt x="610" y="261"/>
                      </a:cubicBezTo>
                      <a:cubicBezTo>
                        <a:pt x="12" y="608"/>
                        <a:pt x="1" y="1175"/>
                        <a:pt x="600" y="1522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4" y="1522"/>
                      </a:cubicBezTo>
                      <a:cubicBezTo>
                        <a:pt x="3384" y="1175"/>
                        <a:pt x="3384" y="608"/>
                        <a:pt x="2785" y="261"/>
                      </a:cubicBezTo>
                      <a:cubicBezTo>
                        <a:pt x="2486" y="88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88"/>
                <p:cNvSpPr/>
                <p:nvPr/>
              </p:nvSpPr>
              <p:spPr>
                <a:xfrm>
                  <a:off x="2010824" y="3033897"/>
                  <a:ext cx="187814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2" extrusionOk="0">
                      <a:moveTo>
                        <a:pt x="1167" y="873"/>
                      </a:moveTo>
                      <a:lnTo>
                        <a:pt x="1682" y="1241"/>
                      </a:lnTo>
                      <a:cubicBezTo>
                        <a:pt x="1508" y="1290"/>
                        <a:pt x="1391" y="1313"/>
                        <a:pt x="1299" y="1313"/>
                      </a:cubicBezTo>
                      <a:cubicBezTo>
                        <a:pt x="1213" y="1313"/>
                        <a:pt x="1149" y="1292"/>
                        <a:pt x="1083" y="1252"/>
                      </a:cubicBezTo>
                      <a:cubicBezTo>
                        <a:pt x="915" y="1157"/>
                        <a:pt x="925" y="1021"/>
                        <a:pt x="1167" y="873"/>
                      </a:cubicBezTo>
                      <a:close/>
                      <a:moveTo>
                        <a:pt x="2860" y="1443"/>
                      </a:moveTo>
                      <a:cubicBezTo>
                        <a:pt x="2954" y="1443"/>
                        <a:pt x="3027" y="1464"/>
                        <a:pt x="3100" y="1504"/>
                      </a:cubicBezTo>
                      <a:cubicBezTo>
                        <a:pt x="3290" y="1619"/>
                        <a:pt x="3321" y="1756"/>
                        <a:pt x="3111" y="1903"/>
                      </a:cubicBezTo>
                      <a:lnTo>
                        <a:pt x="2554" y="1493"/>
                      </a:lnTo>
                      <a:cubicBezTo>
                        <a:pt x="2681" y="1459"/>
                        <a:pt x="2778" y="1443"/>
                        <a:pt x="2860" y="1443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36" y="547"/>
                      </a:lnTo>
                      <a:lnTo>
                        <a:pt x="684" y="579"/>
                      </a:lnTo>
                      <a:cubicBezTo>
                        <a:pt x="127" y="905"/>
                        <a:pt x="1" y="1262"/>
                        <a:pt x="568" y="1598"/>
                      </a:cubicBezTo>
                      <a:cubicBezTo>
                        <a:pt x="786" y="1720"/>
                        <a:pt x="1004" y="1781"/>
                        <a:pt x="1261" y="1781"/>
                      </a:cubicBezTo>
                      <a:cubicBezTo>
                        <a:pt x="1512" y="1781"/>
                        <a:pt x="1801" y="1723"/>
                        <a:pt x="2165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55" y="2386"/>
                        <a:pt x="2134" y="2396"/>
                      </a:cubicBezTo>
                      <a:lnTo>
                        <a:pt x="2512" y="2681"/>
                      </a:lnTo>
                      <a:cubicBezTo>
                        <a:pt x="2533" y="2670"/>
                        <a:pt x="2869" y="2544"/>
                        <a:pt x="3216" y="2386"/>
                      </a:cubicBezTo>
                      <a:lnTo>
                        <a:pt x="3636" y="2702"/>
                      </a:lnTo>
                      <a:lnTo>
                        <a:pt x="3972" y="2544"/>
                      </a:lnTo>
                      <a:lnTo>
                        <a:pt x="3542" y="2218"/>
                      </a:lnTo>
                      <a:cubicBezTo>
                        <a:pt x="4077" y="1903"/>
                        <a:pt x="4203" y="1514"/>
                        <a:pt x="3605" y="1168"/>
                      </a:cubicBezTo>
                      <a:cubicBezTo>
                        <a:pt x="3377" y="1032"/>
                        <a:pt x="3174" y="966"/>
                        <a:pt x="2929" y="966"/>
                      </a:cubicBezTo>
                      <a:cubicBezTo>
                        <a:pt x="2699" y="966"/>
                        <a:pt x="2431" y="1024"/>
                        <a:pt x="2071" y="1136"/>
                      </a:cubicBezTo>
                      <a:lnTo>
                        <a:pt x="1482" y="694"/>
                      </a:lnTo>
                      <a:cubicBezTo>
                        <a:pt x="1756" y="558"/>
                        <a:pt x="2071" y="411"/>
                        <a:pt x="2092" y="400"/>
                      </a:cubicBezTo>
                      <a:lnTo>
                        <a:pt x="1693" y="117"/>
                      </a:lnTo>
                      <a:cubicBezTo>
                        <a:pt x="1682" y="127"/>
                        <a:pt x="137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88"/>
                <p:cNvSpPr/>
                <p:nvPr/>
              </p:nvSpPr>
              <p:spPr>
                <a:xfrm>
                  <a:off x="1555531" y="2882312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2" y="1"/>
                      </a:moveTo>
                      <a:cubicBezTo>
                        <a:pt x="28872" y="156"/>
                        <a:pt x="831" y="5373"/>
                        <a:pt x="18" y="5373"/>
                      </a:cubicBezTo>
                      <a:cubicBezTo>
                        <a:pt x="6" y="5373"/>
                        <a:pt x="0" y="5371"/>
                        <a:pt x="0" y="5369"/>
                      </a:cubicBezTo>
                      <a:lnTo>
                        <a:pt x="0" y="5369"/>
                      </a:lnTo>
                      <a:cubicBezTo>
                        <a:pt x="0" y="6116"/>
                        <a:pt x="0" y="6851"/>
                        <a:pt x="11" y="7597"/>
                      </a:cubicBezTo>
                      <a:cubicBezTo>
                        <a:pt x="11" y="7744"/>
                        <a:pt x="105" y="7902"/>
                        <a:pt x="305" y="8017"/>
                      </a:cubicBezTo>
                      <a:lnTo>
                        <a:pt x="9026" y="13081"/>
                      </a:lnTo>
                      <a:cubicBezTo>
                        <a:pt x="9230" y="13202"/>
                        <a:pt x="9498" y="13263"/>
                        <a:pt x="9766" y="13263"/>
                      </a:cubicBezTo>
                      <a:cubicBezTo>
                        <a:pt x="10034" y="13263"/>
                        <a:pt x="10302" y="13202"/>
                        <a:pt x="10507" y="13081"/>
                      </a:cubicBezTo>
                      <a:lnTo>
                        <a:pt x="28578" y="2648"/>
                      </a:lnTo>
                      <a:cubicBezTo>
                        <a:pt x="28778" y="2532"/>
                        <a:pt x="28883" y="2375"/>
                        <a:pt x="28883" y="2217"/>
                      </a:cubicBezTo>
                      <a:cubicBezTo>
                        <a:pt x="28883" y="1482"/>
                        <a:pt x="28883" y="736"/>
                        <a:pt x="28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88"/>
                <p:cNvSpPr/>
                <p:nvPr/>
              </p:nvSpPr>
              <p:spPr>
                <a:xfrm>
                  <a:off x="1550795" y="2629044"/>
                  <a:ext cx="1299328" cy="74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8" extrusionOk="0">
                      <a:moveTo>
                        <a:pt x="19223" y="1"/>
                      </a:moveTo>
                      <a:cubicBezTo>
                        <a:pt x="18955" y="1"/>
                        <a:pt x="18687" y="59"/>
                        <a:pt x="18483" y="174"/>
                      </a:cubicBezTo>
                      <a:lnTo>
                        <a:pt x="411" y="10608"/>
                      </a:lnTo>
                      <a:cubicBezTo>
                        <a:pt x="1" y="10839"/>
                        <a:pt x="1" y="11227"/>
                        <a:pt x="411" y="11469"/>
                      </a:cubicBezTo>
                      <a:lnTo>
                        <a:pt x="9121" y="16534"/>
                      </a:lnTo>
                      <a:cubicBezTo>
                        <a:pt x="9326" y="16649"/>
                        <a:pt x="9597" y="16707"/>
                        <a:pt x="9867" y="16707"/>
                      </a:cubicBezTo>
                      <a:cubicBezTo>
                        <a:pt x="10138" y="16707"/>
                        <a:pt x="10408" y="16649"/>
                        <a:pt x="10613" y="16534"/>
                      </a:cubicBezTo>
                      <a:lnTo>
                        <a:pt x="28674" y="6100"/>
                      </a:lnTo>
                      <a:cubicBezTo>
                        <a:pt x="29084" y="5859"/>
                        <a:pt x="29084" y="5481"/>
                        <a:pt x="28684" y="5238"/>
                      </a:cubicBezTo>
                      <a:lnTo>
                        <a:pt x="19964" y="174"/>
                      </a:lnTo>
                      <a:cubicBezTo>
                        <a:pt x="19759" y="59"/>
                        <a:pt x="19491" y="1"/>
                        <a:pt x="19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88"/>
                <p:cNvSpPr/>
                <p:nvPr/>
              </p:nvSpPr>
              <p:spPr>
                <a:xfrm>
                  <a:off x="1705285" y="2717369"/>
                  <a:ext cx="990445" cy="56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0" h="12753" extrusionOk="0">
                      <a:moveTo>
                        <a:pt x="11099" y="3921"/>
                      </a:moveTo>
                      <a:cubicBezTo>
                        <a:pt x="12182" y="3921"/>
                        <a:pt x="13265" y="4160"/>
                        <a:pt x="14089" y="4638"/>
                      </a:cubicBezTo>
                      <a:cubicBezTo>
                        <a:pt x="15739" y="5594"/>
                        <a:pt x="15728" y="7149"/>
                        <a:pt x="14068" y="8116"/>
                      </a:cubicBezTo>
                      <a:cubicBezTo>
                        <a:pt x="13238" y="8594"/>
                        <a:pt x="12153" y="8833"/>
                        <a:pt x="11070" y="8833"/>
                      </a:cubicBezTo>
                      <a:cubicBezTo>
                        <a:pt x="9986" y="8833"/>
                        <a:pt x="8904" y="8594"/>
                        <a:pt x="8079" y="8116"/>
                      </a:cubicBezTo>
                      <a:cubicBezTo>
                        <a:pt x="6430" y="7149"/>
                        <a:pt x="6440" y="5594"/>
                        <a:pt x="8100" y="4638"/>
                      </a:cubicBezTo>
                      <a:cubicBezTo>
                        <a:pt x="8930" y="4160"/>
                        <a:pt x="10015" y="3921"/>
                        <a:pt x="11099" y="3921"/>
                      </a:cubicBezTo>
                      <a:close/>
                      <a:moveTo>
                        <a:pt x="17143" y="1"/>
                      </a:moveTo>
                      <a:cubicBezTo>
                        <a:pt x="17087" y="1"/>
                        <a:pt x="17022" y="15"/>
                        <a:pt x="16937" y="46"/>
                      </a:cubicBezTo>
                      <a:cubicBezTo>
                        <a:pt x="16585" y="199"/>
                        <a:pt x="16167" y="275"/>
                        <a:pt x="15751" y="275"/>
                      </a:cubicBezTo>
                      <a:cubicBezTo>
                        <a:pt x="15334" y="275"/>
                        <a:pt x="14919" y="199"/>
                        <a:pt x="14572" y="46"/>
                      </a:cubicBezTo>
                      <a:cubicBezTo>
                        <a:pt x="14510" y="23"/>
                        <a:pt x="14443" y="10"/>
                        <a:pt x="14378" y="10"/>
                      </a:cubicBezTo>
                      <a:cubicBezTo>
                        <a:pt x="14301" y="10"/>
                        <a:pt x="14226" y="28"/>
                        <a:pt x="14163" y="67"/>
                      </a:cubicBezTo>
                      <a:lnTo>
                        <a:pt x="189" y="8137"/>
                      </a:lnTo>
                      <a:cubicBezTo>
                        <a:pt x="63" y="8200"/>
                        <a:pt x="52" y="8295"/>
                        <a:pt x="147" y="8368"/>
                      </a:cubicBezTo>
                      <a:cubicBezTo>
                        <a:pt x="672" y="8778"/>
                        <a:pt x="672" y="9334"/>
                        <a:pt x="136" y="9745"/>
                      </a:cubicBezTo>
                      <a:cubicBezTo>
                        <a:pt x="0" y="9860"/>
                        <a:pt x="42" y="9902"/>
                        <a:pt x="178" y="9986"/>
                      </a:cubicBezTo>
                      <a:lnTo>
                        <a:pt x="4812" y="12686"/>
                      </a:lnTo>
                      <a:cubicBezTo>
                        <a:pt x="4896" y="12728"/>
                        <a:pt x="4956" y="12753"/>
                        <a:pt x="5029" y="12753"/>
                      </a:cubicBezTo>
                      <a:cubicBezTo>
                        <a:pt x="5084" y="12753"/>
                        <a:pt x="5146" y="12739"/>
                        <a:pt x="5232" y="12707"/>
                      </a:cubicBezTo>
                      <a:cubicBezTo>
                        <a:pt x="5584" y="12555"/>
                        <a:pt x="6002" y="12479"/>
                        <a:pt x="6419" y="12479"/>
                      </a:cubicBezTo>
                      <a:cubicBezTo>
                        <a:pt x="6837" y="12479"/>
                        <a:pt x="7255" y="12555"/>
                        <a:pt x="7607" y="12707"/>
                      </a:cubicBezTo>
                      <a:cubicBezTo>
                        <a:pt x="7666" y="12730"/>
                        <a:pt x="7727" y="12741"/>
                        <a:pt x="7787" y="12741"/>
                      </a:cubicBezTo>
                      <a:cubicBezTo>
                        <a:pt x="7866" y="12741"/>
                        <a:pt x="7945" y="12722"/>
                        <a:pt x="8016" y="12686"/>
                      </a:cubicBezTo>
                      <a:lnTo>
                        <a:pt x="21990" y="4617"/>
                      </a:lnTo>
                      <a:cubicBezTo>
                        <a:pt x="22106" y="4543"/>
                        <a:pt x="22127" y="4459"/>
                        <a:pt x="22032" y="4375"/>
                      </a:cubicBezTo>
                      <a:cubicBezTo>
                        <a:pt x="21497" y="3976"/>
                        <a:pt x="21507" y="3409"/>
                        <a:pt x="22032" y="3009"/>
                      </a:cubicBezTo>
                      <a:cubicBezTo>
                        <a:pt x="22169" y="2894"/>
                        <a:pt x="22127" y="2841"/>
                        <a:pt x="21990" y="2768"/>
                      </a:cubicBezTo>
                      <a:lnTo>
                        <a:pt x="17357" y="67"/>
                      </a:lnTo>
                      <a:cubicBezTo>
                        <a:pt x="17279" y="26"/>
                        <a:pt x="17218" y="1"/>
                        <a:pt x="17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88"/>
                <p:cNvSpPr/>
                <p:nvPr/>
              </p:nvSpPr>
              <p:spPr>
                <a:xfrm>
                  <a:off x="1858300" y="3116637"/>
                  <a:ext cx="150689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1782" extrusionOk="0">
                      <a:moveTo>
                        <a:pt x="1690" y="1"/>
                      </a:moveTo>
                      <a:cubicBezTo>
                        <a:pt x="1297" y="1"/>
                        <a:pt x="903" y="88"/>
                        <a:pt x="599" y="261"/>
                      </a:cubicBezTo>
                      <a:cubicBezTo>
                        <a:pt x="0" y="608"/>
                        <a:pt x="0" y="1175"/>
                        <a:pt x="589" y="1522"/>
                      </a:cubicBezTo>
                      <a:cubicBezTo>
                        <a:pt x="888" y="1695"/>
                        <a:pt x="1282" y="1782"/>
                        <a:pt x="1676" y="1782"/>
                      </a:cubicBezTo>
                      <a:cubicBezTo>
                        <a:pt x="2070" y="1782"/>
                        <a:pt x="2464" y="1695"/>
                        <a:pt x="2763" y="1522"/>
                      </a:cubicBezTo>
                      <a:cubicBezTo>
                        <a:pt x="3372" y="1175"/>
                        <a:pt x="3372" y="608"/>
                        <a:pt x="2774" y="261"/>
                      </a:cubicBezTo>
                      <a:cubicBezTo>
                        <a:pt x="2474" y="88"/>
                        <a:pt x="2083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88"/>
                <p:cNvSpPr/>
                <p:nvPr/>
              </p:nvSpPr>
              <p:spPr>
                <a:xfrm>
                  <a:off x="2391956" y="2808284"/>
                  <a:ext cx="151225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1782" extrusionOk="0">
                      <a:moveTo>
                        <a:pt x="1698" y="0"/>
                      </a:moveTo>
                      <a:cubicBezTo>
                        <a:pt x="1304" y="0"/>
                        <a:pt x="910" y="87"/>
                        <a:pt x="610" y="260"/>
                      </a:cubicBezTo>
                      <a:cubicBezTo>
                        <a:pt x="12" y="607"/>
                        <a:pt x="1" y="1174"/>
                        <a:pt x="600" y="1521"/>
                      </a:cubicBezTo>
                      <a:cubicBezTo>
                        <a:pt x="899" y="1694"/>
                        <a:pt x="1293" y="1781"/>
                        <a:pt x="1687" y="1781"/>
                      </a:cubicBezTo>
                      <a:cubicBezTo>
                        <a:pt x="2081" y="1781"/>
                        <a:pt x="2476" y="1694"/>
                        <a:pt x="2775" y="1521"/>
                      </a:cubicBezTo>
                      <a:cubicBezTo>
                        <a:pt x="3384" y="1174"/>
                        <a:pt x="3384" y="607"/>
                        <a:pt x="2786" y="260"/>
                      </a:cubicBezTo>
                      <a:cubicBezTo>
                        <a:pt x="2486" y="87"/>
                        <a:pt x="2092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88"/>
                <p:cNvSpPr/>
                <p:nvPr/>
              </p:nvSpPr>
              <p:spPr>
                <a:xfrm>
                  <a:off x="2106565" y="2933957"/>
                  <a:ext cx="187814" cy="12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1" extrusionOk="0">
                      <a:moveTo>
                        <a:pt x="1168" y="872"/>
                      </a:moveTo>
                      <a:lnTo>
                        <a:pt x="1682" y="1250"/>
                      </a:lnTo>
                      <a:cubicBezTo>
                        <a:pt x="1514" y="1292"/>
                        <a:pt x="1398" y="1313"/>
                        <a:pt x="1308" y="1313"/>
                      </a:cubicBezTo>
                      <a:cubicBezTo>
                        <a:pt x="1217" y="1313"/>
                        <a:pt x="1152" y="1292"/>
                        <a:pt x="1083" y="1250"/>
                      </a:cubicBezTo>
                      <a:cubicBezTo>
                        <a:pt x="915" y="1156"/>
                        <a:pt x="936" y="1030"/>
                        <a:pt x="1168" y="872"/>
                      </a:cubicBezTo>
                      <a:close/>
                      <a:moveTo>
                        <a:pt x="2860" y="1442"/>
                      </a:moveTo>
                      <a:cubicBezTo>
                        <a:pt x="2954" y="1442"/>
                        <a:pt x="3027" y="1463"/>
                        <a:pt x="3101" y="1502"/>
                      </a:cubicBezTo>
                      <a:cubicBezTo>
                        <a:pt x="3290" y="1618"/>
                        <a:pt x="3321" y="1755"/>
                        <a:pt x="3111" y="1902"/>
                      </a:cubicBezTo>
                      <a:lnTo>
                        <a:pt x="2554" y="1492"/>
                      </a:lnTo>
                      <a:cubicBezTo>
                        <a:pt x="2681" y="1458"/>
                        <a:pt x="2779" y="1442"/>
                        <a:pt x="2860" y="1442"/>
                      </a:cubicBezTo>
                      <a:close/>
                      <a:moveTo>
                        <a:pt x="547" y="0"/>
                      </a:moveTo>
                      <a:lnTo>
                        <a:pt x="243" y="179"/>
                      </a:lnTo>
                      <a:lnTo>
                        <a:pt x="736" y="547"/>
                      </a:lnTo>
                      <a:lnTo>
                        <a:pt x="684" y="578"/>
                      </a:lnTo>
                      <a:cubicBezTo>
                        <a:pt x="127" y="904"/>
                        <a:pt x="1" y="1261"/>
                        <a:pt x="568" y="1597"/>
                      </a:cubicBezTo>
                      <a:cubicBezTo>
                        <a:pt x="786" y="1719"/>
                        <a:pt x="1004" y="1780"/>
                        <a:pt x="1261" y="1780"/>
                      </a:cubicBezTo>
                      <a:cubicBezTo>
                        <a:pt x="1512" y="1780"/>
                        <a:pt x="1801" y="1722"/>
                        <a:pt x="2165" y="1608"/>
                      </a:cubicBezTo>
                      <a:lnTo>
                        <a:pt x="2796" y="2081"/>
                      </a:lnTo>
                      <a:cubicBezTo>
                        <a:pt x="2501" y="2228"/>
                        <a:pt x="2155" y="2385"/>
                        <a:pt x="2134" y="2396"/>
                      </a:cubicBezTo>
                      <a:lnTo>
                        <a:pt x="2512" y="2679"/>
                      </a:lnTo>
                      <a:cubicBezTo>
                        <a:pt x="2533" y="2669"/>
                        <a:pt x="2870" y="2543"/>
                        <a:pt x="3216" y="2385"/>
                      </a:cubicBezTo>
                      <a:lnTo>
                        <a:pt x="3636" y="2700"/>
                      </a:lnTo>
                      <a:lnTo>
                        <a:pt x="3972" y="2543"/>
                      </a:lnTo>
                      <a:lnTo>
                        <a:pt x="3542" y="2217"/>
                      </a:lnTo>
                      <a:cubicBezTo>
                        <a:pt x="4077" y="1913"/>
                        <a:pt x="4204" y="1513"/>
                        <a:pt x="3605" y="1166"/>
                      </a:cubicBezTo>
                      <a:cubicBezTo>
                        <a:pt x="3380" y="1032"/>
                        <a:pt x="3179" y="969"/>
                        <a:pt x="2937" y="969"/>
                      </a:cubicBezTo>
                      <a:cubicBezTo>
                        <a:pt x="2705" y="969"/>
                        <a:pt x="2436" y="1027"/>
                        <a:pt x="2071" y="1135"/>
                      </a:cubicBezTo>
                      <a:lnTo>
                        <a:pt x="1483" y="694"/>
                      </a:lnTo>
                      <a:cubicBezTo>
                        <a:pt x="1756" y="557"/>
                        <a:pt x="2071" y="410"/>
                        <a:pt x="2092" y="400"/>
                      </a:cubicBezTo>
                      <a:lnTo>
                        <a:pt x="1693" y="126"/>
                      </a:lnTo>
                      <a:cubicBezTo>
                        <a:pt x="1682" y="126"/>
                        <a:pt x="1378" y="242"/>
                        <a:pt x="1073" y="389"/>
                      </a:cubicBez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88"/>
              <p:cNvGrpSpPr/>
              <p:nvPr/>
            </p:nvGrpSpPr>
            <p:grpSpPr>
              <a:xfrm>
                <a:off x="6318506" y="3478067"/>
                <a:ext cx="639344" cy="603209"/>
                <a:chOff x="5127806" y="3642167"/>
                <a:chExt cx="639344" cy="603209"/>
              </a:xfrm>
            </p:grpSpPr>
            <p:sp>
              <p:nvSpPr>
                <p:cNvPr id="3498" name="Google Shape;3498;p88"/>
                <p:cNvSpPr/>
                <p:nvPr/>
              </p:nvSpPr>
              <p:spPr>
                <a:xfrm>
                  <a:off x="5155952" y="4006901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1"/>
                      </a:moveTo>
                      <a:lnTo>
                        <a:pt x="1" y="1545"/>
                      </a:lnTo>
                      <a:cubicBezTo>
                        <a:pt x="1" y="2511"/>
                        <a:pt x="642" y="3489"/>
                        <a:pt x="1924" y="4234"/>
                      </a:cubicBezTo>
                      <a:cubicBezTo>
                        <a:pt x="3200" y="4970"/>
                        <a:pt x="4871" y="5338"/>
                        <a:pt x="6539" y="5338"/>
                      </a:cubicBezTo>
                      <a:cubicBezTo>
                        <a:pt x="8207" y="5338"/>
                        <a:pt x="9872" y="4970"/>
                        <a:pt x="11138" y="4234"/>
                      </a:cubicBezTo>
                      <a:cubicBezTo>
                        <a:pt x="12399" y="3499"/>
                        <a:pt x="13029" y="2543"/>
                        <a:pt x="13029" y="1577"/>
                      </a:cubicBezTo>
                      <a:lnTo>
                        <a:pt x="13040" y="32"/>
                      </a:lnTo>
                      <a:cubicBezTo>
                        <a:pt x="10960" y="32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88"/>
                <p:cNvSpPr/>
                <p:nvPr/>
              </p:nvSpPr>
              <p:spPr>
                <a:xfrm>
                  <a:off x="5127806" y="3838830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8"/>
                        <a:pt x="2533" y="1104"/>
                      </a:cubicBezTo>
                      <a:cubicBezTo>
                        <a:pt x="0" y="2586"/>
                        <a:pt x="11" y="4970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0"/>
                        <a:pt x="14300" y="2575"/>
                        <a:pt x="11747" y="1104"/>
                      </a:cubicBezTo>
                      <a:cubicBezTo>
                        <a:pt x="10470" y="368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88"/>
                <p:cNvSpPr/>
                <p:nvPr/>
              </p:nvSpPr>
              <p:spPr>
                <a:xfrm>
                  <a:off x="5219347" y="3878457"/>
                  <a:ext cx="456266" cy="14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1" extrusionOk="0">
                      <a:moveTo>
                        <a:pt x="5096" y="0"/>
                      </a:moveTo>
                      <a:cubicBezTo>
                        <a:pt x="3818" y="0"/>
                        <a:pt x="2540" y="284"/>
                        <a:pt x="1566" y="847"/>
                      </a:cubicBezTo>
                      <a:cubicBezTo>
                        <a:pt x="473" y="1489"/>
                        <a:pt x="0" y="2339"/>
                        <a:pt x="148" y="3180"/>
                      </a:cubicBezTo>
                      <a:cubicBezTo>
                        <a:pt x="253" y="2539"/>
                        <a:pt x="725" y="1930"/>
                        <a:pt x="1566" y="1436"/>
                      </a:cubicBezTo>
                      <a:cubicBezTo>
                        <a:pt x="2538" y="874"/>
                        <a:pt x="3812" y="593"/>
                        <a:pt x="5087" y="593"/>
                      </a:cubicBezTo>
                      <a:cubicBezTo>
                        <a:pt x="6362" y="593"/>
                        <a:pt x="7639" y="874"/>
                        <a:pt x="8616" y="1436"/>
                      </a:cubicBezTo>
                      <a:cubicBezTo>
                        <a:pt x="9467" y="1930"/>
                        <a:pt x="9950" y="2549"/>
                        <a:pt x="10066" y="3191"/>
                      </a:cubicBezTo>
                      <a:cubicBezTo>
                        <a:pt x="10213" y="2360"/>
                        <a:pt x="9730" y="1489"/>
                        <a:pt x="8616" y="847"/>
                      </a:cubicBezTo>
                      <a:cubicBezTo>
                        <a:pt x="7641" y="281"/>
                        <a:pt x="6368" y="0"/>
                        <a:pt x="509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88"/>
                <p:cNvSpPr/>
                <p:nvPr/>
              </p:nvSpPr>
              <p:spPr>
                <a:xfrm>
                  <a:off x="5225915" y="3904906"/>
                  <a:ext cx="443131" cy="23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6" extrusionOk="0">
                      <a:moveTo>
                        <a:pt x="4940" y="1"/>
                      </a:moveTo>
                      <a:cubicBezTo>
                        <a:pt x="3665" y="1"/>
                        <a:pt x="2391" y="282"/>
                        <a:pt x="1419" y="844"/>
                      </a:cubicBezTo>
                      <a:cubicBezTo>
                        <a:pt x="578" y="1338"/>
                        <a:pt x="106" y="1947"/>
                        <a:pt x="1" y="2588"/>
                      </a:cubicBezTo>
                      <a:cubicBezTo>
                        <a:pt x="106" y="3229"/>
                        <a:pt x="589" y="3849"/>
                        <a:pt x="1440" y="4343"/>
                      </a:cubicBezTo>
                      <a:cubicBezTo>
                        <a:pt x="2417" y="4905"/>
                        <a:pt x="3696" y="5186"/>
                        <a:pt x="4973" y="5186"/>
                      </a:cubicBezTo>
                      <a:cubicBezTo>
                        <a:pt x="6249" y="5186"/>
                        <a:pt x="7523" y="4905"/>
                        <a:pt x="8490" y="4343"/>
                      </a:cubicBezTo>
                      <a:cubicBezTo>
                        <a:pt x="9331" y="3849"/>
                        <a:pt x="9803" y="3239"/>
                        <a:pt x="9919" y="2599"/>
                      </a:cubicBezTo>
                      <a:cubicBezTo>
                        <a:pt x="9803" y="1957"/>
                        <a:pt x="9320" y="1338"/>
                        <a:pt x="8469" y="844"/>
                      </a:cubicBezTo>
                      <a:cubicBezTo>
                        <a:pt x="7492" y="282"/>
                        <a:pt x="6215" y="1"/>
                        <a:pt x="49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88"/>
                <p:cNvSpPr/>
                <p:nvPr/>
              </p:nvSpPr>
              <p:spPr>
                <a:xfrm>
                  <a:off x="5219347" y="3865591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9"/>
                      </a:moveTo>
                      <a:cubicBezTo>
                        <a:pt x="10213" y="2648"/>
                        <a:pt x="9730" y="1777"/>
                        <a:pt x="8616" y="1135"/>
                      </a:cubicBezTo>
                      <a:cubicBezTo>
                        <a:pt x="6662" y="1"/>
                        <a:pt x="3510" y="12"/>
                        <a:pt x="1566" y="1135"/>
                      </a:cubicBezTo>
                      <a:cubicBezTo>
                        <a:pt x="473" y="1777"/>
                        <a:pt x="0" y="2627"/>
                        <a:pt x="148" y="3468"/>
                      </a:cubicBezTo>
                      <a:cubicBezTo>
                        <a:pt x="253" y="4109"/>
                        <a:pt x="736" y="4729"/>
                        <a:pt x="1587" y="5223"/>
                      </a:cubicBezTo>
                      <a:cubicBezTo>
                        <a:pt x="3541" y="6347"/>
                        <a:pt x="6704" y="6347"/>
                        <a:pt x="8637" y="5223"/>
                      </a:cubicBezTo>
                      <a:cubicBezTo>
                        <a:pt x="9478" y="4729"/>
                        <a:pt x="9950" y="4119"/>
                        <a:pt x="10066" y="3479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88"/>
                <p:cNvSpPr/>
                <p:nvPr/>
              </p:nvSpPr>
              <p:spPr>
                <a:xfrm>
                  <a:off x="5225915" y="3892352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80"/>
                      </a:lnTo>
                      <a:cubicBezTo>
                        <a:pt x="9803" y="2238"/>
                        <a:pt x="9320" y="1619"/>
                        <a:pt x="8469" y="1125"/>
                      </a:cubicBezTo>
                      <a:cubicBezTo>
                        <a:pt x="6515" y="1"/>
                        <a:pt x="3363" y="1"/>
                        <a:pt x="1419" y="1125"/>
                      </a:cubicBezTo>
                      <a:cubicBezTo>
                        <a:pt x="578" y="1619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88"/>
                <p:cNvSpPr/>
                <p:nvPr/>
              </p:nvSpPr>
              <p:spPr>
                <a:xfrm>
                  <a:off x="5339034" y="3951949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80"/>
                        <a:pt x="2729" y="180"/>
                      </a:cubicBezTo>
                      <a:cubicBezTo>
                        <a:pt x="2431" y="180"/>
                        <a:pt x="2154" y="245"/>
                        <a:pt x="1923" y="379"/>
                      </a:cubicBezTo>
                      <a:cubicBezTo>
                        <a:pt x="873" y="988"/>
                        <a:pt x="2764" y="1714"/>
                        <a:pt x="2239" y="2018"/>
                      </a:cubicBezTo>
                      <a:cubicBezTo>
                        <a:pt x="2167" y="2060"/>
                        <a:pt x="2088" y="2080"/>
                        <a:pt x="2003" y="2080"/>
                      </a:cubicBezTo>
                      <a:cubicBezTo>
                        <a:pt x="1874" y="2080"/>
                        <a:pt x="1733" y="2034"/>
                        <a:pt x="1587" y="1945"/>
                      </a:cubicBezTo>
                      <a:cubicBezTo>
                        <a:pt x="1272" y="1766"/>
                        <a:pt x="999" y="1399"/>
                        <a:pt x="957" y="1073"/>
                      </a:cubicBezTo>
                      <a:lnTo>
                        <a:pt x="84" y="1241"/>
                      </a:lnTo>
                      <a:cubicBezTo>
                        <a:pt x="126" y="1525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7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9"/>
                        <a:pt x="3068" y="2459"/>
                      </a:cubicBezTo>
                      <a:cubicBezTo>
                        <a:pt x="4140" y="1840"/>
                        <a:pt x="2270" y="1094"/>
                        <a:pt x="2785" y="799"/>
                      </a:cubicBezTo>
                      <a:cubicBezTo>
                        <a:pt x="2841" y="767"/>
                        <a:pt x="2905" y="752"/>
                        <a:pt x="2974" y="752"/>
                      </a:cubicBezTo>
                      <a:cubicBezTo>
                        <a:pt x="3085" y="752"/>
                        <a:pt x="3208" y="791"/>
                        <a:pt x="3331" y="862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20"/>
                      </a:lnTo>
                      <a:cubicBezTo>
                        <a:pt x="4760" y="1178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88"/>
                <p:cNvSpPr/>
                <p:nvPr/>
              </p:nvSpPr>
              <p:spPr>
                <a:xfrm>
                  <a:off x="5155952" y="3908346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0"/>
                      </a:moveTo>
                      <a:lnTo>
                        <a:pt x="1" y="1544"/>
                      </a:lnTo>
                      <a:cubicBezTo>
                        <a:pt x="1" y="2522"/>
                        <a:pt x="642" y="3488"/>
                        <a:pt x="1924" y="4234"/>
                      </a:cubicBezTo>
                      <a:cubicBezTo>
                        <a:pt x="3200" y="4969"/>
                        <a:pt x="4871" y="5337"/>
                        <a:pt x="6539" y="5337"/>
                      </a:cubicBezTo>
                      <a:cubicBezTo>
                        <a:pt x="8207" y="5337"/>
                        <a:pt x="9872" y="4969"/>
                        <a:pt x="11138" y="4234"/>
                      </a:cubicBezTo>
                      <a:cubicBezTo>
                        <a:pt x="12399" y="3498"/>
                        <a:pt x="13029" y="2543"/>
                        <a:pt x="13029" y="1586"/>
                      </a:cubicBezTo>
                      <a:lnTo>
                        <a:pt x="13040" y="31"/>
                      </a:lnTo>
                      <a:cubicBezTo>
                        <a:pt x="10960" y="31"/>
                        <a:pt x="224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88"/>
                <p:cNvSpPr/>
                <p:nvPr/>
              </p:nvSpPr>
              <p:spPr>
                <a:xfrm>
                  <a:off x="5127806" y="3740409"/>
                  <a:ext cx="639344" cy="337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53" extrusionOk="0">
                      <a:moveTo>
                        <a:pt x="7132" y="0"/>
                      </a:moveTo>
                      <a:cubicBezTo>
                        <a:pt x="5464" y="0"/>
                        <a:pt x="3799" y="371"/>
                        <a:pt x="2533" y="1111"/>
                      </a:cubicBezTo>
                      <a:cubicBezTo>
                        <a:pt x="0" y="2582"/>
                        <a:pt x="11" y="4967"/>
                        <a:pt x="2564" y="6449"/>
                      </a:cubicBezTo>
                      <a:cubicBezTo>
                        <a:pt x="3841" y="7184"/>
                        <a:pt x="5509" y="7552"/>
                        <a:pt x="7174" y="7552"/>
                      </a:cubicBezTo>
                      <a:cubicBezTo>
                        <a:pt x="8839" y="7552"/>
                        <a:pt x="10502" y="7184"/>
                        <a:pt x="11768" y="6449"/>
                      </a:cubicBezTo>
                      <a:cubicBezTo>
                        <a:pt x="14310" y="4967"/>
                        <a:pt x="14300" y="2582"/>
                        <a:pt x="11747" y="1111"/>
                      </a:cubicBezTo>
                      <a:cubicBezTo>
                        <a:pt x="10470" y="371"/>
                        <a:pt x="8800" y="0"/>
                        <a:pt x="7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88"/>
                <p:cNvSpPr/>
                <p:nvPr/>
              </p:nvSpPr>
              <p:spPr>
                <a:xfrm>
                  <a:off x="5219347" y="3780081"/>
                  <a:ext cx="456266" cy="14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7" extrusionOk="0">
                      <a:moveTo>
                        <a:pt x="5087" y="0"/>
                      </a:moveTo>
                      <a:cubicBezTo>
                        <a:pt x="3812" y="0"/>
                        <a:pt x="2538" y="281"/>
                        <a:pt x="1566" y="843"/>
                      </a:cubicBezTo>
                      <a:cubicBezTo>
                        <a:pt x="473" y="1484"/>
                        <a:pt x="0" y="2346"/>
                        <a:pt x="148" y="3175"/>
                      </a:cubicBezTo>
                      <a:cubicBezTo>
                        <a:pt x="253" y="2545"/>
                        <a:pt x="725" y="1926"/>
                        <a:pt x="1566" y="1442"/>
                      </a:cubicBezTo>
                      <a:cubicBezTo>
                        <a:pt x="2538" y="875"/>
                        <a:pt x="3812" y="591"/>
                        <a:pt x="5087" y="591"/>
                      </a:cubicBezTo>
                      <a:cubicBezTo>
                        <a:pt x="6362" y="591"/>
                        <a:pt x="7639" y="875"/>
                        <a:pt x="8616" y="1442"/>
                      </a:cubicBezTo>
                      <a:cubicBezTo>
                        <a:pt x="9467" y="1936"/>
                        <a:pt x="9950" y="2556"/>
                        <a:pt x="10066" y="3196"/>
                      </a:cubicBezTo>
                      <a:cubicBezTo>
                        <a:pt x="10213" y="2356"/>
                        <a:pt x="9730" y="1484"/>
                        <a:pt x="8616" y="843"/>
                      </a:cubicBezTo>
                      <a:cubicBezTo>
                        <a:pt x="7639" y="281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88"/>
                <p:cNvSpPr/>
                <p:nvPr/>
              </p:nvSpPr>
              <p:spPr>
                <a:xfrm>
                  <a:off x="5225915" y="3806485"/>
                  <a:ext cx="443131" cy="23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3" extrusionOk="0">
                      <a:moveTo>
                        <a:pt x="4940" y="0"/>
                      </a:moveTo>
                      <a:cubicBezTo>
                        <a:pt x="3665" y="0"/>
                        <a:pt x="2391" y="284"/>
                        <a:pt x="1419" y="851"/>
                      </a:cubicBezTo>
                      <a:cubicBezTo>
                        <a:pt x="578" y="1335"/>
                        <a:pt x="106" y="1954"/>
                        <a:pt x="1" y="2584"/>
                      </a:cubicBezTo>
                      <a:cubicBezTo>
                        <a:pt x="106" y="3226"/>
                        <a:pt x="589" y="3856"/>
                        <a:pt x="1440" y="4339"/>
                      </a:cubicBezTo>
                      <a:cubicBezTo>
                        <a:pt x="2417" y="4901"/>
                        <a:pt x="3696" y="5182"/>
                        <a:pt x="4973" y="5182"/>
                      </a:cubicBezTo>
                      <a:cubicBezTo>
                        <a:pt x="6249" y="5182"/>
                        <a:pt x="7523" y="4901"/>
                        <a:pt x="8490" y="4339"/>
                      </a:cubicBezTo>
                      <a:cubicBezTo>
                        <a:pt x="9331" y="3856"/>
                        <a:pt x="9803" y="3236"/>
                        <a:pt x="9919" y="2605"/>
                      </a:cubicBezTo>
                      <a:cubicBezTo>
                        <a:pt x="9803" y="1965"/>
                        <a:pt x="9320" y="1345"/>
                        <a:pt x="8469" y="851"/>
                      </a:cubicBezTo>
                      <a:cubicBezTo>
                        <a:pt x="7492" y="284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88"/>
                <p:cNvSpPr/>
                <p:nvPr/>
              </p:nvSpPr>
              <p:spPr>
                <a:xfrm>
                  <a:off x="5219347" y="3767527"/>
                  <a:ext cx="456266" cy="28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36" fill="none" extrusionOk="0">
                      <a:moveTo>
                        <a:pt x="10066" y="3477"/>
                      </a:moveTo>
                      <a:cubicBezTo>
                        <a:pt x="10213" y="2637"/>
                        <a:pt x="9730" y="1765"/>
                        <a:pt x="8616" y="1124"/>
                      </a:cubicBezTo>
                      <a:cubicBezTo>
                        <a:pt x="6662" y="0"/>
                        <a:pt x="3510" y="0"/>
                        <a:pt x="1566" y="1124"/>
                      </a:cubicBezTo>
                      <a:cubicBezTo>
                        <a:pt x="473" y="1765"/>
                        <a:pt x="0" y="2627"/>
                        <a:pt x="148" y="3456"/>
                      </a:cubicBezTo>
                      <a:cubicBezTo>
                        <a:pt x="253" y="4098"/>
                        <a:pt x="736" y="4728"/>
                        <a:pt x="1587" y="5211"/>
                      </a:cubicBezTo>
                      <a:cubicBezTo>
                        <a:pt x="3541" y="6335"/>
                        <a:pt x="6704" y="6335"/>
                        <a:pt x="8637" y="5211"/>
                      </a:cubicBezTo>
                      <a:cubicBezTo>
                        <a:pt x="9478" y="4728"/>
                        <a:pt x="9950" y="4108"/>
                        <a:pt x="10066" y="3477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88"/>
                <p:cNvSpPr/>
                <p:nvPr/>
              </p:nvSpPr>
              <p:spPr>
                <a:xfrm>
                  <a:off x="5225915" y="3793797"/>
                  <a:ext cx="443131" cy="129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901" fill="none" extrusionOk="0">
                      <a:moveTo>
                        <a:pt x="9919" y="2900"/>
                      </a:moveTo>
                      <a:lnTo>
                        <a:pt x="9919" y="2889"/>
                      </a:lnTo>
                      <a:cubicBezTo>
                        <a:pt x="9803" y="2249"/>
                        <a:pt x="9320" y="1629"/>
                        <a:pt x="8469" y="1135"/>
                      </a:cubicBezTo>
                      <a:cubicBezTo>
                        <a:pt x="6515" y="1"/>
                        <a:pt x="3363" y="1"/>
                        <a:pt x="1419" y="1135"/>
                      </a:cubicBezTo>
                      <a:cubicBezTo>
                        <a:pt x="578" y="1619"/>
                        <a:pt x="106" y="2238"/>
                        <a:pt x="1" y="2868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88"/>
                <p:cNvSpPr/>
                <p:nvPr/>
              </p:nvSpPr>
              <p:spPr>
                <a:xfrm>
                  <a:off x="5339034" y="3853394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0"/>
                      </a:moveTo>
                      <a:lnTo>
                        <a:pt x="3626" y="369"/>
                      </a:lnTo>
                      <a:cubicBezTo>
                        <a:pt x="3315" y="248"/>
                        <a:pt x="3003" y="185"/>
                        <a:pt x="2711" y="185"/>
                      </a:cubicBezTo>
                      <a:cubicBezTo>
                        <a:pt x="2420" y="185"/>
                        <a:pt x="2149" y="248"/>
                        <a:pt x="1923" y="379"/>
                      </a:cubicBezTo>
                      <a:cubicBezTo>
                        <a:pt x="873" y="999"/>
                        <a:pt x="2764" y="1724"/>
                        <a:pt x="2239" y="2029"/>
                      </a:cubicBezTo>
                      <a:cubicBezTo>
                        <a:pt x="2169" y="2065"/>
                        <a:pt x="2092" y="2083"/>
                        <a:pt x="2010" y="2083"/>
                      </a:cubicBezTo>
                      <a:cubicBezTo>
                        <a:pt x="1879" y="2083"/>
                        <a:pt x="1735" y="2039"/>
                        <a:pt x="1587" y="1955"/>
                      </a:cubicBezTo>
                      <a:cubicBezTo>
                        <a:pt x="1272" y="1777"/>
                        <a:pt x="999" y="1408"/>
                        <a:pt x="957" y="1072"/>
                      </a:cubicBezTo>
                      <a:lnTo>
                        <a:pt x="84" y="1240"/>
                      </a:lnTo>
                      <a:cubicBezTo>
                        <a:pt x="126" y="1524"/>
                        <a:pt x="336" y="1829"/>
                        <a:pt x="663" y="2092"/>
                      </a:cubicBezTo>
                      <a:lnTo>
                        <a:pt x="0" y="2470"/>
                      </a:lnTo>
                      <a:lnTo>
                        <a:pt x="568" y="2795"/>
                      </a:lnTo>
                      <a:lnTo>
                        <a:pt x="1209" y="2428"/>
                      </a:lnTo>
                      <a:cubicBezTo>
                        <a:pt x="1546" y="2582"/>
                        <a:pt x="1911" y="2671"/>
                        <a:pt x="2259" y="2671"/>
                      </a:cubicBezTo>
                      <a:cubicBezTo>
                        <a:pt x="2550" y="2671"/>
                        <a:pt x="2829" y="2609"/>
                        <a:pt x="3068" y="2470"/>
                      </a:cubicBezTo>
                      <a:cubicBezTo>
                        <a:pt x="4140" y="1840"/>
                        <a:pt x="2270" y="1104"/>
                        <a:pt x="2785" y="810"/>
                      </a:cubicBezTo>
                      <a:cubicBezTo>
                        <a:pt x="2842" y="778"/>
                        <a:pt x="2906" y="762"/>
                        <a:pt x="2975" y="762"/>
                      </a:cubicBezTo>
                      <a:cubicBezTo>
                        <a:pt x="3085" y="762"/>
                        <a:pt x="3208" y="802"/>
                        <a:pt x="3331" y="873"/>
                      </a:cubicBezTo>
                      <a:cubicBezTo>
                        <a:pt x="3573" y="1009"/>
                        <a:pt x="3846" y="1314"/>
                        <a:pt x="3972" y="1597"/>
                      </a:cubicBezTo>
                      <a:lnTo>
                        <a:pt x="4844" y="1419"/>
                      </a:lnTo>
                      <a:cubicBezTo>
                        <a:pt x="4760" y="1177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88"/>
                <p:cNvSpPr/>
                <p:nvPr/>
              </p:nvSpPr>
              <p:spPr>
                <a:xfrm>
                  <a:off x="5155952" y="3809746"/>
                  <a:ext cx="582562" cy="23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48" extrusionOk="0">
                      <a:moveTo>
                        <a:pt x="12" y="1"/>
                      </a:moveTo>
                      <a:lnTo>
                        <a:pt x="1" y="1556"/>
                      </a:lnTo>
                      <a:cubicBezTo>
                        <a:pt x="1" y="2522"/>
                        <a:pt x="642" y="3499"/>
                        <a:pt x="1924" y="4245"/>
                      </a:cubicBezTo>
                      <a:cubicBezTo>
                        <a:pt x="3198" y="4980"/>
                        <a:pt x="4865" y="5347"/>
                        <a:pt x="6529" y="5347"/>
                      </a:cubicBezTo>
                      <a:cubicBezTo>
                        <a:pt x="8200" y="5347"/>
                        <a:pt x="9870" y="4977"/>
                        <a:pt x="11138" y="4235"/>
                      </a:cubicBezTo>
                      <a:cubicBezTo>
                        <a:pt x="12399" y="3510"/>
                        <a:pt x="13029" y="2543"/>
                        <a:pt x="13029" y="1587"/>
                      </a:cubicBezTo>
                      <a:lnTo>
                        <a:pt x="13040" y="43"/>
                      </a:lnTo>
                      <a:cubicBezTo>
                        <a:pt x="10960" y="43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88"/>
                <p:cNvSpPr/>
                <p:nvPr/>
              </p:nvSpPr>
              <p:spPr>
                <a:xfrm>
                  <a:off x="5127806" y="3642167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9"/>
                        <a:pt x="2533" y="1104"/>
                      </a:cubicBezTo>
                      <a:cubicBezTo>
                        <a:pt x="0" y="2575"/>
                        <a:pt x="11" y="4971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1"/>
                        <a:pt x="14300" y="2575"/>
                        <a:pt x="11747" y="1104"/>
                      </a:cubicBezTo>
                      <a:cubicBezTo>
                        <a:pt x="10470" y="369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88"/>
                <p:cNvSpPr/>
                <p:nvPr/>
              </p:nvSpPr>
              <p:spPr>
                <a:xfrm>
                  <a:off x="5219347" y="3681615"/>
                  <a:ext cx="456266" cy="14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5" extrusionOk="0">
                      <a:moveTo>
                        <a:pt x="5087" y="0"/>
                      </a:moveTo>
                      <a:cubicBezTo>
                        <a:pt x="3812" y="0"/>
                        <a:pt x="2538" y="284"/>
                        <a:pt x="1566" y="851"/>
                      </a:cubicBezTo>
                      <a:cubicBezTo>
                        <a:pt x="473" y="1482"/>
                        <a:pt x="0" y="2343"/>
                        <a:pt x="148" y="3184"/>
                      </a:cubicBezTo>
                      <a:cubicBezTo>
                        <a:pt x="253" y="2543"/>
                        <a:pt x="725" y="1923"/>
                        <a:pt x="1566" y="1440"/>
                      </a:cubicBezTo>
                      <a:cubicBezTo>
                        <a:pt x="2538" y="877"/>
                        <a:pt x="3812" y="596"/>
                        <a:pt x="5087" y="596"/>
                      </a:cubicBezTo>
                      <a:cubicBezTo>
                        <a:pt x="6362" y="596"/>
                        <a:pt x="7639" y="877"/>
                        <a:pt x="8616" y="1440"/>
                      </a:cubicBezTo>
                      <a:cubicBezTo>
                        <a:pt x="9467" y="1933"/>
                        <a:pt x="9950" y="2554"/>
                        <a:pt x="10066" y="3194"/>
                      </a:cubicBezTo>
                      <a:cubicBezTo>
                        <a:pt x="10213" y="2364"/>
                        <a:pt x="9730" y="1492"/>
                        <a:pt x="8616" y="851"/>
                      </a:cubicBezTo>
                      <a:cubicBezTo>
                        <a:pt x="7639" y="284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88"/>
                <p:cNvSpPr/>
                <p:nvPr/>
              </p:nvSpPr>
              <p:spPr>
                <a:xfrm>
                  <a:off x="5225915" y="3708242"/>
                  <a:ext cx="443131" cy="231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4" extrusionOk="0">
                      <a:moveTo>
                        <a:pt x="4940" y="0"/>
                      </a:moveTo>
                      <a:cubicBezTo>
                        <a:pt x="3665" y="0"/>
                        <a:pt x="2391" y="281"/>
                        <a:pt x="1419" y="844"/>
                      </a:cubicBezTo>
                      <a:cubicBezTo>
                        <a:pt x="578" y="1327"/>
                        <a:pt x="106" y="1947"/>
                        <a:pt x="1" y="2588"/>
                      </a:cubicBezTo>
                      <a:cubicBezTo>
                        <a:pt x="106" y="3228"/>
                        <a:pt x="589" y="3849"/>
                        <a:pt x="1440" y="4332"/>
                      </a:cubicBezTo>
                      <a:cubicBezTo>
                        <a:pt x="2417" y="4899"/>
                        <a:pt x="3696" y="5183"/>
                        <a:pt x="4973" y="5183"/>
                      </a:cubicBezTo>
                      <a:cubicBezTo>
                        <a:pt x="6249" y="5183"/>
                        <a:pt x="7523" y="4899"/>
                        <a:pt x="8490" y="4332"/>
                      </a:cubicBezTo>
                      <a:cubicBezTo>
                        <a:pt x="9331" y="3849"/>
                        <a:pt x="9803" y="3239"/>
                        <a:pt x="9919" y="2598"/>
                      </a:cubicBezTo>
                      <a:cubicBezTo>
                        <a:pt x="9803" y="1958"/>
                        <a:pt x="9320" y="1337"/>
                        <a:pt x="8469" y="844"/>
                      </a:cubicBezTo>
                      <a:cubicBezTo>
                        <a:pt x="7492" y="281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88"/>
                <p:cNvSpPr/>
                <p:nvPr/>
              </p:nvSpPr>
              <p:spPr>
                <a:xfrm>
                  <a:off x="5219347" y="3668927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8"/>
                      </a:moveTo>
                      <a:cubicBezTo>
                        <a:pt x="10213" y="2648"/>
                        <a:pt x="9730" y="1776"/>
                        <a:pt x="8616" y="1135"/>
                      </a:cubicBezTo>
                      <a:cubicBezTo>
                        <a:pt x="6662" y="1"/>
                        <a:pt x="3510" y="1"/>
                        <a:pt x="1566" y="1135"/>
                      </a:cubicBezTo>
                      <a:cubicBezTo>
                        <a:pt x="473" y="1766"/>
                        <a:pt x="0" y="2627"/>
                        <a:pt x="148" y="3468"/>
                      </a:cubicBezTo>
                      <a:cubicBezTo>
                        <a:pt x="253" y="4108"/>
                        <a:pt x="736" y="4729"/>
                        <a:pt x="1587" y="5212"/>
                      </a:cubicBezTo>
                      <a:cubicBezTo>
                        <a:pt x="3541" y="6347"/>
                        <a:pt x="6704" y="6347"/>
                        <a:pt x="8637" y="5212"/>
                      </a:cubicBezTo>
                      <a:cubicBezTo>
                        <a:pt x="9478" y="4729"/>
                        <a:pt x="9950" y="4119"/>
                        <a:pt x="10066" y="34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88"/>
                <p:cNvSpPr/>
                <p:nvPr/>
              </p:nvSpPr>
              <p:spPr>
                <a:xfrm>
                  <a:off x="5225915" y="3695688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79"/>
                      </a:lnTo>
                      <a:cubicBezTo>
                        <a:pt x="9803" y="2239"/>
                        <a:pt x="9320" y="1618"/>
                        <a:pt x="8469" y="1125"/>
                      </a:cubicBezTo>
                      <a:cubicBezTo>
                        <a:pt x="6515" y="0"/>
                        <a:pt x="3363" y="0"/>
                        <a:pt x="1419" y="1125"/>
                      </a:cubicBezTo>
                      <a:cubicBezTo>
                        <a:pt x="578" y="1608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88"/>
                <p:cNvSpPr/>
                <p:nvPr/>
              </p:nvSpPr>
              <p:spPr>
                <a:xfrm>
                  <a:off x="5339034" y="3755286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79"/>
                        <a:pt x="2729" y="179"/>
                      </a:cubicBezTo>
                      <a:cubicBezTo>
                        <a:pt x="2431" y="179"/>
                        <a:pt x="2154" y="245"/>
                        <a:pt x="1923" y="379"/>
                      </a:cubicBezTo>
                      <a:cubicBezTo>
                        <a:pt x="873" y="989"/>
                        <a:pt x="2764" y="1713"/>
                        <a:pt x="2239" y="2018"/>
                      </a:cubicBezTo>
                      <a:cubicBezTo>
                        <a:pt x="2170" y="2059"/>
                        <a:pt x="2094" y="2077"/>
                        <a:pt x="2012" y="2077"/>
                      </a:cubicBezTo>
                      <a:cubicBezTo>
                        <a:pt x="1881" y="2077"/>
                        <a:pt x="1736" y="2029"/>
                        <a:pt x="1587" y="1944"/>
                      </a:cubicBezTo>
                      <a:cubicBezTo>
                        <a:pt x="1272" y="1766"/>
                        <a:pt x="999" y="1398"/>
                        <a:pt x="957" y="1062"/>
                      </a:cubicBezTo>
                      <a:lnTo>
                        <a:pt x="84" y="1230"/>
                      </a:lnTo>
                      <a:cubicBezTo>
                        <a:pt x="126" y="1524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8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8"/>
                        <a:pt x="3068" y="2460"/>
                      </a:cubicBezTo>
                      <a:cubicBezTo>
                        <a:pt x="4140" y="1839"/>
                        <a:pt x="2270" y="1094"/>
                        <a:pt x="2785" y="799"/>
                      </a:cubicBezTo>
                      <a:cubicBezTo>
                        <a:pt x="2842" y="767"/>
                        <a:pt x="2906" y="752"/>
                        <a:pt x="2975" y="752"/>
                      </a:cubicBezTo>
                      <a:cubicBezTo>
                        <a:pt x="3085" y="752"/>
                        <a:pt x="3208" y="791"/>
                        <a:pt x="3331" y="863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19"/>
                      </a:lnTo>
                      <a:cubicBezTo>
                        <a:pt x="4760" y="1167"/>
                        <a:pt x="4529" y="905"/>
                        <a:pt x="4214" y="673"/>
                      </a:cubicBezTo>
                      <a:lnTo>
                        <a:pt x="4812" y="316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9" name="Google Shape;3889;p93"/>
          <p:cNvGrpSpPr/>
          <p:nvPr/>
        </p:nvGrpSpPr>
        <p:grpSpPr>
          <a:xfrm>
            <a:off x="8225546" y="2227442"/>
            <a:ext cx="99806" cy="99809"/>
            <a:chOff x="3688596" y="3879680"/>
            <a:chExt cx="99806" cy="99809"/>
          </a:xfrm>
        </p:grpSpPr>
        <p:sp>
          <p:nvSpPr>
            <p:cNvPr id="3890" name="Google Shape;3890;p93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3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2" name="Google Shape;3892;p93"/>
          <p:cNvSpPr/>
          <p:nvPr/>
        </p:nvSpPr>
        <p:spPr>
          <a:xfrm>
            <a:off x="5068801" y="3534993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5" name="Google Shape;3925;p93"/>
          <p:cNvGrpSpPr/>
          <p:nvPr/>
        </p:nvGrpSpPr>
        <p:grpSpPr>
          <a:xfrm>
            <a:off x="105747" y="231691"/>
            <a:ext cx="579426" cy="823664"/>
            <a:chOff x="3680098" y="2717060"/>
            <a:chExt cx="579426" cy="823664"/>
          </a:xfrm>
        </p:grpSpPr>
        <p:sp>
          <p:nvSpPr>
            <p:cNvPr id="3926" name="Google Shape;3926;p93"/>
            <p:cNvSpPr/>
            <p:nvPr/>
          </p:nvSpPr>
          <p:spPr>
            <a:xfrm>
              <a:off x="3769465" y="2717060"/>
              <a:ext cx="400692" cy="590557"/>
            </a:xfrm>
            <a:custGeom>
              <a:avLst/>
              <a:gdLst/>
              <a:ahLst/>
              <a:cxnLst/>
              <a:rect l="l" t="t" r="r" b="b"/>
              <a:pathLst>
                <a:path w="22786" h="33583" extrusionOk="0">
                  <a:moveTo>
                    <a:pt x="11401" y="3551"/>
                  </a:moveTo>
                  <a:cubicBezTo>
                    <a:pt x="15716" y="3551"/>
                    <a:pt x="19236" y="7071"/>
                    <a:pt x="19236" y="11401"/>
                  </a:cubicBezTo>
                  <a:lnTo>
                    <a:pt x="19236" y="22198"/>
                  </a:lnTo>
                  <a:cubicBezTo>
                    <a:pt x="19236" y="26528"/>
                    <a:pt x="15716" y="30048"/>
                    <a:pt x="11401" y="30048"/>
                  </a:cubicBezTo>
                  <a:cubicBezTo>
                    <a:pt x="7070" y="30048"/>
                    <a:pt x="3550" y="26528"/>
                    <a:pt x="3550" y="22198"/>
                  </a:cubicBezTo>
                  <a:lnTo>
                    <a:pt x="3550" y="11401"/>
                  </a:lnTo>
                  <a:cubicBezTo>
                    <a:pt x="3550" y="7071"/>
                    <a:pt x="7070" y="3551"/>
                    <a:pt x="11401" y="3551"/>
                  </a:cubicBezTo>
                  <a:close/>
                  <a:moveTo>
                    <a:pt x="11401" y="1"/>
                  </a:moveTo>
                  <a:cubicBezTo>
                    <a:pt x="5111" y="1"/>
                    <a:pt x="1" y="5112"/>
                    <a:pt x="1" y="11401"/>
                  </a:cubicBezTo>
                  <a:lnTo>
                    <a:pt x="1" y="22198"/>
                  </a:lnTo>
                  <a:cubicBezTo>
                    <a:pt x="1" y="28486"/>
                    <a:pt x="5111" y="33582"/>
                    <a:pt x="11401" y="33582"/>
                  </a:cubicBezTo>
                  <a:cubicBezTo>
                    <a:pt x="17675" y="33582"/>
                    <a:pt x="22785" y="28486"/>
                    <a:pt x="22785" y="22198"/>
                  </a:cubicBezTo>
                  <a:lnTo>
                    <a:pt x="22785" y="11401"/>
                  </a:lnTo>
                  <a:cubicBezTo>
                    <a:pt x="22785" y="5112"/>
                    <a:pt x="17675" y="1"/>
                    <a:pt x="11401" y="1"/>
                  </a:cubicBezTo>
                  <a:close/>
                </a:path>
              </a:pathLst>
            </a:custGeom>
            <a:solidFill>
              <a:schemeClr val="accent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3"/>
            <p:cNvSpPr/>
            <p:nvPr/>
          </p:nvSpPr>
          <p:spPr>
            <a:xfrm>
              <a:off x="3769465" y="2717060"/>
              <a:ext cx="400692" cy="590557"/>
            </a:xfrm>
            <a:custGeom>
              <a:avLst/>
              <a:gdLst/>
              <a:ahLst/>
              <a:cxnLst/>
              <a:rect l="l" t="t" r="r" b="b"/>
              <a:pathLst>
                <a:path w="22786" h="33583" fill="none" extrusionOk="0">
                  <a:moveTo>
                    <a:pt x="11401" y="33582"/>
                  </a:moveTo>
                  <a:cubicBezTo>
                    <a:pt x="5111" y="33582"/>
                    <a:pt x="1" y="28486"/>
                    <a:pt x="1" y="22198"/>
                  </a:cubicBezTo>
                  <a:lnTo>
                    <a:pt x="1" y="11401"/>
                  </a:lnTo>
                  <a:cubicBezTo>
                    <a:pt x="1" y="5112"/>
                    <a:pt x="5111" y="1"/>
                    <a:pt x="11401" y="1"/>
                  </a:cubicBezTo>
                  <a:cubicBezTo>
                    <a:pt x="17675" y="1"/>
                    <a:pt x="22785" y="5112"/>
                    <a:pt x="22785" y="11401"/>
                  </a:cubicBezTo>
                  <a:lnTo>
                    <a:pt x="22785" y="22198"/>
                  </a:lnTo>
                  <a:cubicBezTo>
                    <a:pt x="22785" y="28486"/>
                    <a:pt x="17675" y="33582"/>
                    <a:pt x="11401" y="33582"/>
                  </a:cubicBezTo>
                  <a:close/>
                  <a:moveTo>
                    <a:pt x="11401" y="3551"/>
                  </a:moveTo>
                  <a:cubicBezTo>
                    <a:pt x="7070" y="3551"/>
                    <a:pt x="3550" y="7071"/>
                    <a:pt x="3550" y="11401"/>
                  </a:cubicBezTo>
                  <a:lnTo>
                    <a:pt x="3550" y="22198"/>
                  </a:lnTo>
                  <a:cubicBezTo>
                    <a:pt x="3550" y="26528"/>
                    <a:pt x="7070" y="30048"/>
                    <a:pt x="11401" y="30048"/>
                  </a:cubicBezTo>
                  <a:cubicBezTo>
                    <a:pt x="15716" y="30048"/>
                    <a:pt x="19236" y="26528"/>
                    <a:pt x="19236" y="22198"/>
                  </a:cubicBezTo>
                  <a:lnTo>
                    <a:pt x="19236" y="11401"/>
                  </a:lnTo>
                  <a:cubicBezTo>
                    <a:pt x="19236" y="7071"/>
                    <a:pt x="15716" y="3551"/>
                    <a:pt x="11401" y="3551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2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3"/>
            <p:cNvSpPr/>
            <p:nvPr/>
          </p:nvSpPr>
          <p:spPr>
            <a:xfrm>
              <a:off x="3680098" y="3012330"/>
              <a:ext cx="579426" cy="528394"/>
            </a:xfrm>
            <a:custGeom>
              <a:avLst/>
              <a:gdLst/>
              <a:ahLst/>
              <a:cxnLst/>
              <a:rect l="l" t="t" r="r" b="b"/>
              <a:pathLst>
                <a:path w="32950" h="30048" extrusionOk="0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29988"/>
                  </a:lnTo>
                  <a:cubicBezTo>
                    <a:pt x="1" y="30018"/>
                    <a:pt x="30" y="30047"/>
                    <a:pt x="60" y="30047"/>
                  </a:cubicBezTo>
                  <a:lnTo>
                    <a:pt x="32891" y="30047"/>
                  </a:lnTo>
                  <a:cubicBezTo>
                    <a:pt x="32920" y="30047"/>
                    <a:pt x="32950" y="30018"/>
                    <a:pt x="32950" y="29988"/>
                  </a:cubicBezTo>
                  <a:lnTo>
                    <a:pt x="32950" y="60"/>
                  </a:lnTo>
                  <a:cubicBezTo>
                    <a:pt x="32950" y="30"/>
                    <a:pt x="32920" y="1"/>
                    <a:pt x="32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3"/>
            <p:cNvSpPr/>
            <p:nvPr/>
          </p:nvSpPr>
          <p:spPr>
            <a:xfrm>
              <a:off x="3680098" y="3012330"/>
              <a:ext cx="579426" cy="528394"/>
            </a:xfrm>
            <a:custGeom>
              <a:avLst/>
              <a:gdLst/>
              <a:ahLst/>
              <a:cxnLst/>
              <a:rect l="l" t="t" r="r" b="b"/>
              <a:pathLst>
                <a:path w="32950" h="30048" fill="none" extrusionOk="0">
                  <a:moveTo>
                    <a:pt x="32891" y="30047"/>
                  </a:moveTo>
                  <a:lnTo>
                    <a:pt x="60" y="30047"/>
                  </a:lnTo>
                  <a:cubicBezTo>
                    <a:pt x="30" y="30047"/>
                    <a:pt x="1" y="30018"/>
                    <a:pt x="1" y="29988"/>
                  </a:cubicBezTo>
                  <a:lnTo>
                    <a:pt x="1" y="60"/>
                  </a:lnTo>
                  <a:cubicBezTo>
                    <a:pt x="1" y="30"/>
                    <a:pt x="30" y="1"/>
                    <a:pt x="60" y="1"/>
                  </a:cubicBezTo>
                  <a:lnTo>
                    <a:pt x="32891" y="1"/>
                  </a:lnTo>
                  <a:cubicBezTo>
                    <a:pt x="32920" y="1"/>
                    <a:pt x="32950" y="30"/>
                    <a:pt x="32950" y="60"/>
                  </a:cubicBezTo>
                  <a:lnTo>
                    <a:pt x="32950" y="29988"/>
                  </a:lnTo>
                  <a:cubicBezTo>
                    <a:pt x="32950" y="30018"/>
                    <a:pt x="32920" y="30047"/>
                    <a:pt x="32891" y="30047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2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3"/>
            <p:cNvSpPr/>
            <p:nvPr/>
          </p:nvSpPr>
          <p:spPr>
            <a:xfrm>
              <a:off x="3887829" y="3141843"/>
              <a:ext cx="163980" cy="297609"/>
            </a:xfrm>
            <a:custGeom>
              <a:avLst/>
              <a:gdLst/>
              <a:ahLst/>
              <a:cxnLst/>
              <a:rect l="l" t="t" r="r" b="b"/>
              <a:pathLst>
                <a:path w="9325" h="16924" extrusionOk="0">
                  <a:moveTo>
                    <a:pt x="4670" y="0"/>
                  </a:moveTo>
                  <a:cubicBezTo>
                    <a:pt x="2092" y="0"/>
                    <a:pt x="0" y="2077"/>
                    <a:pt x="0" y="4654"/>
                  </a:cubicBezTo>
                  <a:cubicBezTo>
                    <a:pt x="0" y="6687"/>
                    <a:pt x="1312" y="8395"/>
                    <a:pt x="3123" y="9029"/>
                  </a:cubicBezTo>
                  <a:lnTo>
                    <a:pt x="3123" y="15392"/>
                  </a:lnTo>
                  <a:cubicBezTo>
                    <a:pt x="3123" y="16246"/>
                    <a:pt x="3815" y="16924"/>
                    <a:pt x="4670" y="16924"/>
                  </a:cubicBezTo>
                  <a:cubicBezTo>
                    <a:pt x="5509" y="16924"/>
                    <a:pt x="6202" y="16246"/>
                    <a:pt x="6202" y="15392"/>
                  </a:cubicBezTo>
                  <a:lnTo>
                    <a:pt x="6202" y="9029"/>
                  </a:lnTo>
                  <a:cubicBezTo>
                    <a:pt x="8013" y="8395"/>
                    <a:pt x="9324" y="6687"/>
                    <a:pt x="9324" y="4654"/>
                  </a:cubicBezTo>
                  <a:cubicBezTo>
                    <a:pt x="9324" y="2077"/>
                    <a:pt x="7233" y="0"/>
                    <a:pt x="4670" y="0"/>
                  </a:cubicBezTo>
                  <a:close/>
                </a:path>
              </a:pathLst>
            </a:custGeom>
            <a:solidFill>
              <a:schemeClr val="accent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1" name="Google Shape;3931;p93"/>
          <p:cNvGrpSpPr/>
          <p:nvPr/>
        </p:nvGrpSpPr>
        <p:grpSpPr>
          <a:xfrm>
            <a:off x="5426467" y="1095661"/>
            <a:ext cx="1170768" cy="525088"/>
            <a:chOff x="4628580" y="3726211"/>
            <a:chExt cx="1170768" cy="525088"/>
          </a:xfrm>
        </p:grpSpPr>
        <p:sp>
          <p:nvSpPr>
            <p:cNvPr id="3932" name="Google Shape;3932;p93"/>
            <p:cNvSpPr/>
            <p:nvPr/>
          </p:nvSpPr>
          <p:spPr>
            <a:xfrm>
              <a:off x="4801071" y="4065196"/>
              <a:ext cx="985024" cy="170961"/>
            </a:xfrm>
            <a:custGeom>
              <a:avLst/>
              <a:gdLst/>
              <a:ahLst/>
              <a:cxnLst/>
              <a:rect l="l" t="t" r="r" b="b"/>
              <a:pathLst>
                <a:path w="56015" h="9722" fill="none" extrusionOk="0">
                  <a:moveTo>
                    <a:pt x="56015" y="7954"/>
                  </a:moveTo>
                  <a:cubicBezTo>
                    <a:pt x="52052" y="6053"/>
                    <a:pt x="47826" y="4566"/>
                    <a:pt x="43378" y="3535"/>
                  </a:cubicBezTo>
                  <a:cubicBezTo>
                    <a:pt x="28044" y="1"/>
                    <a:pt x="12726" y="2607"/>
                    <a:pt x="1" y="9722"/>
                  </a:cubicBez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3"/>
            <p:cNvSpPr/>
            <p:nvPr/>
          </p:nvSpPr>
          <p:spPr>
            <a:xfrm>
              <a:off x="5645479" y="4079300"/>
              <a:ext cx="153869" cy="171999"/>
            </a:xfrm>
            <a:custGeom>
              <a:avLst/>
              <a:gdLst/>
              <a:ahLst/>
              <a:cxnLst/>
              <a:rect l="l" t="t" r="r" b="b"/>
              <a:pathLst>
                <a:path w="8750" h="9781" fill="none" extrusionOk="0">
                  <a:moveTo>
                    <a:pt x="3830" y="0"/>
                  </a:moveTo>
                  <a:lnTo>
                    <a:pt x="8749" y="7394"/>
                  </a:lnTo>
                  <a:lnTo>
                    <a:pt x="1" y="9780"/>
                  </a:ln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3"/>
            <p:cNvSpPr/>
            <p:nvPr/>
          </p:nvSpPr>
          <p:spPr>
            <a:xfrm>
              <a:off x="4628580" y="3809300"/>
              <a:ext cx="1024907" cy="348113"/>
            </a:xfrm>
            <a:custGeom>
              <a:avLst/>
              <a:gdLst/>
              <a:ahLst/>
              <a:cxnLst/>
              <a:rect l="l" t="t" r="r" b="b"/>
              <a:pathLst>
                <a:path w="58283" h="19796" fill="none" extrusionOk="0">
                  <a:moveTo>
                    <a:pt x="58283" y="663"/>
                  </a:moveTo>
                  <a:cubicBezTo>
                    <a:pt x="53466" y="103"/>
                    <a:pt x="48503" y="1"/>
                    <a:pt x="43466" y="413"/>
                  </a:cubicBezTo>
                  <a:cubicBezTo>
                    <a:pt x="26129" y="1827"/>
                    <a:pt x="10929" y="9073"/>
                    <a:pt x="0" y="19796"/>
                  </a:cubicBez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3"/>
            <p:cNvSpPr/>
            <p:nvPr/>
          </p:nvSpPr>
          <p:spPr>
            <a:xfrm>
              <a:off x="5521602" y="3726211"/>
              <a:ext cx="147397" cy="184414"/>
            </a:xfrm>
            <a:custGeom>
              <a:avLst/>
              <a:gdLst/>
              <a:ahLst/>
              <a:cxnLst/>
              <a:rect l="l" t="t" r="r" b="b"/>
              <a:pathLst>
                <a:path w="8382" h="10487" fill="none" extrusionOk="0">
                  <a:moveTo>
                    <a:pt x="664" y="0"/>
                  </a:moveTo>
                  <a:lnTo>
                    <a:pt x="8381" y="5493"/>
                  </a:lnTo>
                  <a:lnTo>
                    <a:pt x="0" y="10487"/>
                  </a:ln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0" name="Google Shape;3940;p93"/>
          <p:cNvGrpSpPr/>
          <p:nvPr/>
        </p:nvGrpSpPr>
        <p:grpSpPr>
          <a:xfrm>
            <a:off x="7633183" y="2688767"/>
            <a:ext cx="1503553" cy="2100810"/>
            <a:chOff x="5779606" y="1199562"/>
            <a:chExt cx="1503553" cy="2100810"/>
          </a:xfrm>
        </p:grpSpPr>
        <p:sp>
          <p:nvSpPr>
            <p:cNvPr id="3941" name="Google Shape;3941;p93"/>
            <p:cNvSpPr/>
            <p:nvPr/>
          </p:nvSpPr>
          <p:spPr>
            <a:xfrm>
              <a:off x="5779606" y="1199562"/>
              <a:ext cx="1503553" cy="181337"/>
            </a:xfrm>
            <a:custGeom>
              <a:avLst/>
              <a:gdLst/>
              <a:ahLst/>
              <a:cxnLst/>
              <a:rect l="l" t="t" r="r" b="b"/>
              <a:pathLst>
                <a:path w="85502" h="10312" extrusionOk="0">
                  <a:moveTo>
                    <a:pt x="30" y="1"/>
                  </a:moveTo>
                  <a:cubicBezTo>
                    <a:pt x="15" y="1"/>
                    <a:pt x="0" y="15"/>
                    <a:pt x="0" y="30"/>
                  </a:cubicBezTo>
                  <a:lnTo>
                    <a:pt x="0" y="10296"/>
                  </a:lnTo>
                  <a:cubicBezTo>
                    <a:pt x="0" y="10311"/>
                    <a:pt x="15" y="10311"/>
                    <a:pt x="30" y="10311"/>
                  </a:cubicBezTo>
                  <a:lnTo>
                    <a:pt x="85472" y="10311"/>
                  </a:lnTo>
                  <a:cubicBezTo>
                    <a:pt x="85486" y="10311"/>
                    <a:pt x="85501" y="10311"/>
                    <a:pt x="85501" y="10296"/>
                  </a:cubicBezTo>
                  <a:lnTo>
                    <a:pt x="85501" y="30"/>
                  </a:lnTo>
                  <a:cubicBezTo>
                    <a:pt x="85501" y="15"/>
                    <a:pt x="85486" y="1"/>
                    <a:pt x="85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3"/>
            <p:cNvSpPr/>
            <p:nvPr/>
          </p:nvSpPr>
          <p:spPr>
            <a:xfrm>
              <a:off x="5779606" y="1199562"/>
              <a:ext cx="1503553" cy="181337"/>
            </a:xfrm>
            <a:custGeom>
              <a:avLst/>
              <a:gdLst/>
              <a:ahLst/>
              <a:cxnLst/>
              <a:rect l="l" t="t" r="r" b="b"/>
              <a:pathLst>
                <a:path w="85502" h="10312" fill="none" extrusionOk="0">
                  <a:moveTo>
                    <a:pt x="85472" y="10311"/>
                  </a:moveTo>
                  <a:lnTo>
                    <a:pt x="30" y="10311"/>
                  </a:lnTo>
                  <a:cubicBezTo>
                    <a:pt x="15" y="10311"/>
                    <a:pt x="0" y="10311"/>
                    <a:pt x="0" y="10296"/>
                  </a:cubicBezTo>
                  <a:lnTo>
                    <a:pt x="0" y="30"/>
                  </a:lnTo>
                  <a:cubicBezTo>
                    <a:pt x="0" y="15"/>
                    <a:pt x="15" y="1"/>
                    <a:pt x="30" y="1"/>
                  </a:cubicBezTo>
                  <a:lnTo>
                    <a:pt x="85472" y="1"/>
                  </a:lnTo>
                  <a:cubicBezTo>
                    <a:pt x="85486" y="1"/>
                    <a:pt x="85501" y="15"/>
                    <a:pt x="85501" y="30"/>
                  </a:cubicBezTo>
                  <a:lnTo>
                    <a:pt x="85501" y="10296"/>
                  </a:lnTo>
                  <a:cubicBezTo>
                    <a:pt x="85501" y="10311"/>
                    <a:pt x="85486" y="10311"/>
                    <a:pt x="85472" y="10311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4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3"/>
            <p:cNvSpPr/>
            <p:nvPr/>
          </p:nvSpPr>
          <p:spPr>
            <a:xfrm>
              <a:off x="7072724" y="1254403"/>
              <a:ext cx="153873" cy="126495"/>
            </a:xfrm>
            <a:custGeom>
              <a:avLst/>
              <a:gdLst/>
              <a:ahLst/>
              <a:cxnLst/>
              <a:rect l="l" t="t" r="r" b="b"/>
              <a:pathLst>
                <a:path w="8357" h="6871" extrusionOk="0">
                  <a:moveTo>
                    <a:pt x="4607" y="0"/>
                  </a:moveTo>
                  <a:cubicBezTo>
                    <a:pt x="0" y="0"/>
                    <a:pt x="1773" y="6870"/>
                    <a:pt x="1773" y="6870"/>
                  </a:cubicBezTo>
                  <a:lnTo>
                    <a:pt x="8356" y="6870"/>
                  </a:lnTo>
                  <a:cubicBezTo>
                    <a:pt x="8176" y="418"/>
                    <a:pt x="5789" y="12"/>
                    <a:pt x="5191" y="12"/>
                  </a:cubicBezTo>
                  <a:cubicBezTo>
                    <a:pt x="5106" y="12"/>
                    <a:pt x="5057" y="21"/>
                    <a:pt x="5057" y="21"/>
                  </a:cubicBezTo>
                  <a:cubicBezTo>
                    <a:pt x="4900" y="7"/>
                    <a:pt x="4750" y="0"/>
                    <a:pt x="4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3"/>
            <p:cNvSpPr/>
            <p:nvPr/>
          </p:nvSpPr>
          <p:spPr>
            <a:xfrm>
              <a:off x="5901083" y="1260424"/>
              <a:ext cx="1260581" cy="2039948"/>
            </a:xfrm>
            <a:custGeom>
              <a:avLst/>
              <a:gdLst/>
              <a:ahLst/>
              <a:cxnLst/>
              <a:rect l="l" t="t" r="r" b="b"/>
              <a:pathLst>
                <a:path w="71685" h="116005" extrusionOk="0">
                  <a:moveTo>
                    <a:pt x="10708" y="1"/>
                  </a:moveTo>
                  <a:cubicBezTo>
                    <a:pt x="4802" y="1"/>
                    <a:pt x="0" y="4802"/>
                    <a:pt x="0" y="10723"/>
                  </a:cubicBezTo>
                  <a:lnTo>
                    <a:pt x="0" y="114119"/>
                  </a:lnTo>
                  <a:lnTo>
                    <a:pt x="15" y="114119"/>
                  </a:lnTo>
                  <a:lnTo>
                    <a:pt x="1444" y="116004"/>
                  </a:lnTo>
                  <a:lnTo>
                    <a:pt x="2887" y="114119"/>
                  </a:lnTo>
                  <a:lnTo>
                    <a:pt x="4331" y="116004"/>
                  </a:lnTo>
                  <a:lnTo>
                    <a:pt x="5774" y="114119"/>
                  </a:lnTo>
                  <a:lnTo>
                    <a:pt x="7202" y="116004"/>
                  </a:lnTo>
                  <a:lnTo>
                    <a:pt x="8646" y="114119"/>
                  </a:lnTo>
                  <a:lnTo>
                    <a:pt x="10089" y="116004"/>
                  </a:lnTo>
                  <a:lnTo>
                    <a:pt x="11518" y="114119"/>
                  </a:lnTo>
                  <a:lnTo>
                    <a:pt x="12962" y="116004"/>
                  </a:lnTo>
                  <a:lnTo>
                    <a:pt x="14405" y="114119"/>
                  </a:lnTo>
                  <a:lnTo>
                    <a:pt x="15849" y="116004"/>
                  </a:lnTo>
                  <a:lnTo>
                    <a:pt x="17292" y="114119"/>
                  </a:lnTo>
                  <a:lnTo>
                    <a:pt x="18720" y="116004"/>
                  </a:lnTo>
                  <a:lnTo>
                    <a:pt x="20164" y="114119"/>
                  </a:lnTo>
                  <a:lnTo>
                    <a:pt x="21607" y="116004"/>
                  </a:lnTo>
                  <a:lnTo>
                    <a:pt x="23050" y="114119"/>
                  </a:lnTo>
                  <a:lnTo>
                    <a:pt x="24494" y="116004"/>
                  </a:lnTo>
                  <a:lnTo>
                    <a:pt x="25937" y="114119"/>
                  </a:lnTo>
                  <a:lnTo>
                    <a:pt x="27381" y="116004"/>
                  </a:lnTo>
                  <a:lnTo>
                    <a:pt x="28810" y="114119"/>
                  </a:lnTo>
                  <a:lnTo>
                    <a:pt x="30253" y="116004"/>
                  </a:lnTo>
                  <a:lnTo>
                    <a:pt x="31697" y="114119"/>
                  </a:lnTo>
                  <a:lnTo>
                    <a:pt x="33154" y="116004"/>
                  </a:lnTo>
                  <a:lnTo>
                    <a:pt x="34584" y="114119"/>
                  </a:lnTo>
                  <a:lnTo>
                    <a:pt x="36027" y="116004"/>
                  </a:lnTo>
                  <a:lnTo>
                    <a:pt x="37470" y="114119"/>
                  </a:lnTo>
                  <a:lnTo>
                    <a:pt x="38914" y="116004"/>
                  </a:lnTo>
                  <a:lnTo>
                    <a:pt x="40342" y="114119"/>
                  </a:lnTo>
                  <a:lnTo>
                    <a:pt x="41785" y="116004"/>
                  </a:lnTo>
                  <a:lnTo>
                    <a:pt x="43229" y="114119"/>
                  </a:lnTo>
                  <a:lnTo>
                    <a:pt x="44658" y="116004"/>
                  </a:lnTo>
                  <a:lnTo>
                    <a:pt x="46102" y="114119"/>
                  </a:lnTo>
                  <a:lnTo>
                    <a:pt x="47545" y="116004"/>
                  </a:lnTo>
                  <a:lnTo>
                    <a:pt x="48988" y="114119"/>
                  </a:lnTo>
                  <a:lnTo>
                    <a:pt x="50416" y="116004"/>
                  </a:lnTo>
                  <a:lnTo>
                    <a:pt x="51860" y="114119"/>
                  </a:lnTo>
                  <a:lnTo>
                    <a:pt x="53303" y="116004"/>
                  </a:lnTo>
                  <a:lnTo>
                    <a:pt x="54747" y="114119"/>
                  </a:lnTo>
                  <a:lnTo>
                    <a:pt x="56190" y="116004"/>
                  </a:lnTo>
                  <a:lnTo>
                    <a:pt x="57634" y="114119"/>
                  </a:lnTo>
                  <a:lnTo>
                    <a:pt x="59063" y="116004"/>
                  </a:lnTo>
                  <a:lnTo>
                    <a:pt x="60506" y="114119"/>
                  </a:lnTo>
                  <a:lnTo>
                    <a:pt x="61950" y="116004"/>
                  </a:lnTo>
                  <a:lnTo>
                    <a:pt x="63393" y="114119"/>
                  </a:lnTo>
                  <a:lnTo>
                    <a:pt x="64837" y="116004"/>
                  </a:lnTo>
                  <a:lnTo>
                    <a:pt x="66280" y="114119"/>
                  </a:lnTo>
                  <a:lnTo>
                    <a:pt x="67723" y="116004"/>
                  </a:lnTo>
                  <a:lnTo>
                    <a:pt x="69020" y="114119"/>
                  </a:lnTo>
                  <a:lnTo>
                    <a:pt x="68945" y="114119"/>
                  </a:lnTo>
                  <a:lnTo>
                    <a:pt x="69417" y="11695"/>
                  </a:lnTo>
                  <a:lnTo>
                    <a:pt x="69417" y="6039"/>
                  </a:lnTo>
                  <a:cubicBezTo>
                    <a:pt x="69417" y="2711"/>
                    <a:pt x="69962" y="1"/>
                    <a:pt x="71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3"/>
            <p:cNvSpPr/>
            <p:nvPr/>
          </p:nvSpPr>
          <p:spPr>
            <a:xfrm>
              <a:off x="5901083" y="1260424"/>
              <a:ext cx="1260581" cy="2039948"/>
            </a:xfrm>
            <a:custGeom>
              <a:avLst/>
              <a:gdLst/>
              <a:ahLst/>
              <a:cxnLst/>
              <a:rect l="l" t="t" r="r" b="b"/>
              <a:pathLst>
                <a:path w="71685" h="116005" fill="none" extrusionOk="0">
                  <a:moveTo>
                    <a:pt x="10708" y="1"/>
                  </a:moveTo>
                  <a:cubicBezTo>
                    <a:pt x="4802" y="1"/>
                    <a:pt x="0" y="4802"/>
                    <a:pt x="0" y="10723"/>
                  </a:cubicBezTo>
                  <a:lnTo>
                    <a:pt x="0" y="114119"/>
                  </a:lnTo>
                  <a:lnTo>
                    <a:pt x="15" y="114119"/>
                  </a:lnTo>
                  <a:lnTo>
                    <a:pt x="1444" y="116004"/>
                  </a:lnTo>
                  <a:lnTo>
                    <a:pt x="2887" y="114119"/>
                  </a:lnTo>
                  <a:lnTo>
                    <a:pt x="4331" y="116004"/>
                  </a:lnTo>
                  <a:lnTo>
                    <a:pt x="5774" y="114119"/>
                  </a:lnTo>
                  <a:lnTo>
                    <a:pt x="7202" y="116004"/>
                  </a:lnTo>
                  <a:lnTo>
                    <a:pt x="8646" y="114119"/>
                  </a:lnTo>
                  <a:lnTo>
                    <a:pt x="10089" y="116004"/>
                  </a:lnTo>
                  <a:lnTo>
                    <a:pt x="11518" y="114119"/>
                  </a:lnTo>
                  <a:lnTo>
                    <a:pt x="12962" y="116004"/>
                  </a:lnTo>
                  <a:lnTo>
                    <a:pt x="14405" y="114119"/>
                  </a:lnTo>
                  <a:lnTo>
                    <a:pt x="15849" y="116004"/>
                  </a:lnTo>
                  <a:lnTo>
                    <a:pt x="17292" y="114119"/>
                  </a:lnTo>
                  <a:lnTo>
                    <a:pt x="18720" y="116004"/>
                  </a:lnTo>
                  <a:lnTo>
                    <a:pt x="20164" y="114119"/>
                  </a:lnTo>
                  <a:lnTo>
                    <a:pt x="21607" y="116004"/>
                  </a:lnTo>
                  <a:lnTo>
                    <a:pt x="23050" y="114119"/>
                  </a:lnTo>
                  <a:lnTo>
                    <a:pt x="24494" y="116004"/>
                  </a:lnTo>
                  <a:lnTo>
                    <a:pt x="25937" y="114119"/>
                  </a:lnTo>
                  <a:lnTo>
                    <a:pt x="27381" y="116004"/>
                  </a:lnTo>
                  <a:lnTo>
                    <a:pt x="28810" y="114119"/>
                  </a:lnTo>
                  <a:lnTo>
                    <a:pt x="30253" y="116004"/>
                  </a:lnTo>
                  <a:lnTo>
                    <a:pt x="31697" y="114119"/>
                  </a:lnTo>
                  <a:lnTo>
                    <a:pt x="33154" y="116004"/>
                  </a:lnTo>
                  <a:lnTo>
                    <a:pt x="34584" y="114119"/>
                  </a:lnTo>
                  <a:lnTo>
                    <a:pt x="36027" y="116004"/>
                  </a:lnTo>
                  <a:lnTo>
                    <a:pt x="37470" y="114119"/>
                  </a:lnTo>
                  <a:lnTo>
                    <a:pt x="38914" y="116004"/>
                  </a:lnTo>
                  <a:lnTo>
                    <a:pt x="40342" y="114119"/>
                  </a:lnTo>
                  <a:lnTo>
                    <a:pt x="41785" y="116004"/>
                  </a:lnTo>
                  <a:lnTo>
                    <a:pt x="43229" y="114119"/>
                  </a:lnTo>
                  <a:lnTo>
                    <a:pt x="44658" y="116004"/>
                  </a:lnTo>
                  <a:lnTo>
                    <a:pt x="46102" y="114119"/>
                  </a:lnTo>
                  <a:lnTo>
                    <a:pt x="47545" y="116004"/>
                  </a:lnTo>
                  <a:lnTo>
                    <a:pt x="48988" y="114119"/>
                  </a:lnTo>
                  <a:lnTo>
                    <a:pt x="50416" y="116004"/>
                  </a:lnTo>
                  <a:lnTo>
                    <a:pt x="51860" y="114119"/>
                  </a:lnTo>
                  <a:lnTo>
                    <a:pt x="53303" y="116004"/>
                  </a:lnTo>
                  <a:lnTo>
                    <a:pt x="54747" y="114119"/>
                  </a:lnTo>
                  <a:lnTo>
                    <a:pt x="56190" y="116004"/>
                  </a:lnTo>
                  <a:lnTo>
                    <a:pt x="57634" y="114119"/>
                  </a:lnTo>
                  <a:lnTo>
                    <a:pt x="59063" y="116004"/>
                  </a:lnTo>
                  <a:lnTo>
                    <a:pt x="60506" y="114119"/>
                  </a:lnTo>
                  <a:lnTo>
                    <a:pt x="61950" y="116004"/>
                  </a:lnTo>
                  <a:lnTo>
                    <a:pt x="63393" y="114119"/>
                  </a:lnTo>
                  <a:lnTo>
                    <a:pt x="64837" y="116004"/>
                  </a:lnTo>
                  <a:lnTo>
                    <a:pt x="66280" y="114119"/>
                  </a:lnTo>
                  <a:lnTo>
                    <a:pt x="67723" y="116004"/>
                  </a:lnTo>
                  <a:lnTo>
                    <a:pt x="69020" y="114119"/>
                  </a:lnTo>
                  <a:lnTo>
                    <a:pt x="68945" y="114119"/>
                  </a:lnTo>
                  <a:lnTo>
                    <a:pt x="69417" y="11695"/>
                  </a:lnTo>
                  <a:lnTo>
                    <a:pt x="69417" y="6039"/>
                  </a:lnTo>
                  <a:cubicBezTo>
                    <a:pt x="69417" y="2711"/>
                    <a:pt x="69962" y="1"/>
                    <a:pt x="71685" y="1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6" name="Google Shape;3946;p93"/>
            <p:cNvGrpSpPr/>
            <p:nvPr/>
          </p:nvGrpSpPr>
          <p:grpSpPr>
            <a:xfrm>
              <a:off x="5970737" y="1690887"/>
              <a:ext cx="1081390" cy="549637"/>
              <a:chOff x="5970737" y="1690887"/>
              <a:chExt cx="1081390" cy="549637"/>
            </a:xfrm>
          </p:grpSpPr>
          <p:sp>
            <p:nvSpPr>
              <p:cNvPr id="3947" name="Google Shape;3947;p93"/>
              <p:cNvSpPr/>
              <p:nvPr/>
            </p:nvSpPr>
            <p:spPr>
              <a:xfrm>
                <a:off x="5970737" y="1690887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61494" y="2505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93"/>
              <p:cNvSpPr/>
              <p:nvPr/>
            </p:nvSpPr>
            <p:spPr>
              <a:xfrm>
                <a:off x="5970737" y="1791896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61494" y="2505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93"/>
              <p:cNvSpPr/>
              <p:nvPr/>
            </p:nvSpPr>
            <p:spPr>
              <a:xfrm>
                <a:off x="5970737" y="1893185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61494" y="2504"/>
                    </a:lnTo>
                    <a:lnTo>
                      <a:pt x="614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93"/>
              <p:cNvSpPr/>
              <p:nvPr/>
            </p:nvSpPr>
            <p:spPr>
              <a:xfrm>
                <a:off x="5970737" y="1994193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61494" y="2505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93"/>
              <p:cNvSpPr/>
              <p:nvPr/>
            </p:nvSpPr>
            <p:spPr>
              <a:xfrm>
                <a:off x="5970737" y="2095448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61494" y="2505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93"/>
              <p:cNvSpPr/>
              <p:nvPr/>
            </p:nvSpPr>
            <p:spPr>
              <a:xfrm>
                <a:off x="5970737" y="2196474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61494" y="2504"/>
                    </a:lnTo>
                    <a:lnTo>
                      <a:pt x="614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3" name="Google Shape;3953;p93"/>
            <p:cNvGrpSpPr/>
            <p:nvPr/>
          </p:nvGrpSpPr>
          <p:grpSpPr>
            <a:xfrm>
              <a:off x="5970737" y="2705946"/>
              <a:ext cx="1081390" cy="448347"/>
              <a:chOff x="5970737" y="2705946"/>
              <a:chExt cx="1081390" cy="448347"/>
            </a:xfrm>
          </p:grpSpPr>
          <p:sp>
            <p:nvSpPr>
              <p:cNvPr id="3954" name="Google Shape;3954;p93"/>
              <p:cNvSpPr/>
              <p:nvPr/>
            </p:nvSpPr>
            <p:spPr>
              <a:xfrm>
                <a:off x="5970737" y="2705946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61494" y="2504"/>
                    </a:lnTo>
                    <a:lnTo>
                      <a:pt x="614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93"/>
              <p:cNvSpPr/>
              <p:nvPr/>
            </p:nvSpPr>
            <p:spPr>
              <a:xfrm>
                <a:off x="5970737" y="2806955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61494" y="2504"/>
                    </a:lnTo>
                    <a:lnTo>
                      <a:pt x="614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93"/>
              <p:cNvSpPr/>
              <p:nvPr/>
            </p:nvSpPr>
            <p:spPr>
              <a:xfrm>
                <a:off x="5970737" y="2907963"/>
                <a:ext cx="1081390" cy="44297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19" extrusionOk="0">
                    <a:moveTo>
                      <a:pt x="1" y="1"/>
                    </a:moveTo>
                    <a:lnTo>
                      <a:pt x="1" y="2519"/>
                    </a:lnTo>
                    <a:lnTo>
                      <a:pt x="61494" y="2519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93"/>
              <p:cNvSpPr/>
              <p:nvPr/>
            </p:nvSpPr>
            <p:spPr>
              <a:xfrm>
                <a:off x="5970737" y="3009217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61494" y="2505"/>
                    </a:lnTo>
                    <a:lnTo>
                      <a:pt x="61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93"/>
              <p:cNvSpPr/>
              <p:nvPr/>
            </p:nvSpPr>
            <p:spPr>
              <a:xfrm>
                <a:off x="5970737" y="3110243"/>
                <a:ext cx="108139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61495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61494" y="2504"/>
                    </a:lnTo>
                    <a:lnTo>
                      <a:pt x="614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9" name="Google Shape;3959;p93"/>
            <p:cNvGrpSpPr/>
            <p:nvPr/>
          </p:nvGrpSpPr>
          <p:grpSpPr>
            <a:xfrm>
              <a:off x="5970737" y="2329346"/>
              <a:ext cx="365223" cy="299437"/>
              <a:chOff x="5970737" y="2329346"/>
              <a:chExt cx="365223" cy="299437"/>
            </a:xfrm>
          </p:grpSpPr>
          <p:sp>
            <p:nvSpPr>
              <p:cNvPr id="3960" name="Google Shape;3960;p93"/>
              <p:cNvSpPr/>
              <p:nvPr/>
            </p:nvSpPr>
            <p:spPr>
              <a:xfrm>
                <a:off x="5970737" y="2329346"/>
                <a:ext cx="365223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0769" h="2505" extrusionOk="0">
                    <a:moveTo>
                      <a:pt x="1" y="1"/>
                    </a:moveTo>
                    <a:lnTo>
                      <a:pt x="1" y="2504"/>
                    </a:lnTo>
                    <a:lnTo>
                      <a:pt x="20769" y="2504"/>
                    </a:lnTo>
                    <a:lnTo>
                      <a:pt x="20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93"/>
              <p:cNvSpPr/>
              <p:nvPr/>
            </p:nvSpPr>
            <p:spPr>
              <a:xfrm>
                <a:off x="5970737" y="2414545"/>
                <a:ext cx="365223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0769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20769" y="2505"/>
                    </a:lnTo>
                    <a:lnTo>
                      <a:pt x="20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93"/>
              <p:cNvSpPr/>
              <p:nvPr/>
            </p:nvSpPr>
            <p:spPr>
              <a:xfrm>
                <a:off x="5970737" y="2499498"/>
                <a:ext cx="365223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0769" h="2505" extrusionOk="0">
                    <a:moveTo>
                      <a:pt x="1" y="1"/>
                    </a:moveTo>
                    <a:lnTo>
                      <a:pt x="1" y="2505"/>
                    </a:lnTo>
                    <a:lnTo>
                      <a:pt x="20769" y="2505"/>
                    </a:lnTo>
                    <a:lnTo>
                      <a:pt x="20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93"/>
              <p:cNvSpPr/>
              <p:nvPr/>
            </p:nvSpPr>
            <p:spPr>
              <a:xfrm>
                <a:off x="5970737" y="2584733"/>
                <a:ext cx="365223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0769" h="2505" extrusionOk="0">
                    <a:moveTo>
                      <a:pt x="1" y="0"/>
                    </a:moveTo>
                    <a:lnTo>
                      <a:pt x="1" y="2504"/>
                    </a:lnTo>
                    <a:lnTo>
                      <a:pt x="20769" y="2504"/>
                    </a:lnTo>
                    <a:lnTo>
                      <a:pt x="20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4" name="Google Shape;3964;p93"/>
            <p:cNvSpPr/>
            <p:nvPr/>
          </p:nvSpPr>
          <p:spPr>
            <a:xfrm>
              <a:off x="6297361" y="1473589"/>
              <a:ext cx="123306" cy="134191"/>
            </a:xfrm>
            <a:custGeom>
              <a:avLst/>
              <a:gdLst/>
              <a:ahLst/>
              <a:cxnLst/>
              <a:rect l="l" t="t" r="r" b="b"/>
              <a:pathLst>
                <a:path w="7012" h="7631" extrusionOk="0">
                  <a:moveTo>
                    <a:pt x="3506" y="1326"/>
                  </a:moveTo>
                  <a:cubicBezTo>
                    <a:pt x="3948" y="1326"/>
                    <a:pt x="4286" y="1400"/>
                    <a:pt x="4508" y="1547"/>
                  </a:cubicBezTo>
                  <a:cubicBezTo>
                    <a:pt x="4728" y="1694"/>
                    <a:pt x="4846" y="1930"/>
                    <a:pt x="4846" y="2224"/>
                  </a:cubicBezTo>
                  <a:cubicBezTo>
                    <a:pt x="4846" y="2519"/>
                    <a:pt x="4728" y="2740"/>
                    <a:pt x="4508" y="2902"/>
                  </a:cubicBezTo>
                  <a:cubicBezTo>
                    <a:pt x="4286" y="3049"/>
                    <a:pt x="3948" y="3123"/>
                    <a:pt x="3506" y="3123"/>
                  </a:cubicBezTo>
                  <a:lnTo>
                    <a:pt x="1753" y="3123"/>
                  </a:lnTo>
                  <a:lnTo>
                    <a:pt x="1753" y="1326"/>
                  </a:lnTo>
                  <a:close/>
                  <a:moveTo>
                    <a:pt x="3815" y="4420"/>
                  </a:moveTo>
                  <a:cubicBezTo>
                    <a:pt x="4757" y="4420"/>
                    <a:pt x="5229" y="4728"/>
                    <a:pt x="5229" y="5362"/>
                  </a:cubicBezTo>
                  <a:cubicBezTo>
                    <a:pt x="5229" y="5686"/>
                    <a:pt x="5111" y="5922"/>
                    <a:pt x="4875" y="6069"/>
                  </a:cubicBezTo>
                  <a:cubicBezTo>
                    <a:pt x="4639" y="6231"/>
                    <a:pt x="4286" y="6305"/>
                    <a:pt x="3815" y="6305"/>
                  </a:cubicBezTo>
                  <a:lnTo>
                    <a:pt x="1753" y="6305"/>
                  </a:lnTo>
                  <a:lnTo>
                    <a:pt x="1753" y="4420"/>
                  </a:lnTo>
                  <a:close/>
                  <a:moveTo>
                    <a:pt x="1" y="1"/>
                  </a:moveTo>
                  <a:lnTo>
                    <a:pt x="1" y="7630"/>
                  </a:lnTo>
                  <a:lnTo>
                    <a:pt x="3948" y="7630"/>
                  </a:lnTo>
                  <a:cubicBezTo>
                    <a:pt x="4949" y="7630"/>
                    <a:pt x="5700" y="7454"/>
                    <a:pt x="6230" y="7100"/>
                  </a:cubicBezTo>
                  <a:cubicBezTo>
                    <a:pt x="6746" y="6731"/>
                    <a:pt x="7011" y="6216"/>
                    <a:pt x="7011" y="5553"/>
                  </a:cubicBezTo>
                  <a:cubicBezTo>
                    <a:pt x="7011" y="5082"/>
                    <a:pt x="6878" y="4685"/>
                    <a:pt x="6628" y="4361"/>
                  </a:cubicBezTo>
                  <a:cubicBezTo>
                    <a:pt x="6393" y="4037"/>
                    <a:pt x="6039" y="3801"/>
                    <a:pt x="5612" y="3668"/>
                  </a:cubicBezTo>
                  <a:cubicBezTo>
                    <a:pt x="5921" y="3491"/>
                    <a:pt x="6171" y="3271"/>
                    <a:pt x="6348" y="2976"/>
                  </a:cubicBezTo>
                  <a:cubicBezTo>
                    <a:pt x="6540" y="2682"/>
                    <a:pt x="6628" y="2357"/>
                    <a:pt x="6628" y="1989"/>
                  </a:cubicBezTo>
                  <a:cubicBezTo>
                    <a:pt x="6628" y="1370"/>
                    <a:pt x="6377" y="885"/>
                    <a:pt x="5877" y="531"/>
                  </a:cubicBezTo>
                  <a:cubicBezTo>
                    <a:pt x="5376" y="178"/>
                    <a:pt x="4655" y="1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93"/>
            <p:cNvSpPr/>
            <p:nvPr/>
          </p:nvSpPr>
          <p:spPr>
            <a:xfrm>
              <a:off x="6448627" y="1473589"/>
              <a:ext cx="31090" cy="134191"/>
            </a:xfrm>
            <a:custGeom>
              <a:avLst/>
              <a:gdLst/>
              <a:ahLst/>
              <a:cxnLst/>
              <a:rect l="l" t="t" r="r" b="b"/>
              <a:pathLst>
                <a:path w="1768" h="7631" extrusionOk="0">
                  <a:moveTo>
                    <a:pt x="0" y="1"/>
                  </a:moveTo>
                  <a:lnTo>
                    <a:pt x="0" y="7630"/>
                  </a:lnTo>
                  <a:lnTo>
                    <a:pt x="1768" y="7630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93"/>
            <p:cNvSpPr/>
            <p:nvPr/>
          </p:nvSpPr>
          <p:spPr>
            <a:xfrm>
              <a:off x="6516207" y="1473589"/>
              <a:ext cx="98441" cy="134191"/>
            </a:xfrm>
            <a:custGeom>
              <a:avLst/>
              <a:gdLst/>
              <a:ahLst/>
              <a:cxnLst/>
              <a:rect l="l" t="t" r="r" b="b"/>
              <a:pathLst>
                <a:path w="5598" h="7631" extrusionOk="0">
                  <a:moveTo>
                    <a:pt x="1" y="1"/>
                  </a:moveTo>
                  <a:lnTo>
                    <a:pt x="1" y="7630"/>
                  </a:lnTo>
                  <a:lnTo>
                    <a:pt x="5598" y="7630"/>
                  </a:lnTo>
                  <a:lnTo>
                    <a:pt x="5598" y="6201"/>
                  </a:lnTo>
                  <a:lnTo>
                    <a:pt x="1768" y="62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93"/>
            <p:cNvSpPr/>
            <p:nvPr/>
          </p:nvSpPr>
          <p:spPr>
            <a:xfrm>
              <a:off x="6636664" y="1473589"/>
              <a:ext cx="98441" cy="134191"/>
            </a:xfrm>
            <a:custGeom>
              <a:avLst/>
              <a:gdLst/>
              <a:ahLst/>
              <a:cxnLst/>
              <a:rect l="l" t="t" r="r" b="b"/>
              <a:pathLst>
                <a:path w="5598" h="7631" extrusionOk="0">
                  <a:moveTo>
                    <a:pt x="0" y="1"/>
                  </a:moveTo>
                  <a:lnTo>
                    <a:pt x="0" y="7630"/>
                  </a:lnTo>
                  <a:lnTo>
                    <a:pt x="5597" y="7630"/>
                  </a:lnTo>
                  <a:lnTo>
                    <a:pt x="5597" y="6201"/>
                  </a:lnTo>
                  <a:lnTo>
                    <a:pt x="1768" y="62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8" name="Google Shape;3968;p93"/>
            <p:cNvGrpSpPr/>
            <p:nvPr/>
          </p:nvGrpSpPr>
          <p:grpSpPr>
            <a:xfrm>
              <a:off x="6517244" y="2349024"/>
              <a:ext cx="492644" cy="154906"/>
              <a:chOff x="6517244" y="2349024"/>
              <a:chExt cx="492644" cy="154906"/>
            </a:xfrm>
          </p:grpSpPr>
          <p:sp>
            <p:nvSpPr>
              <p:cNvPr id="3969" name="Google Shape;3969;p93"/>
              <p:cNvSpPr/>
              <p:nvPr/>
            </p:nvSpPr>
            <p:spPr>
              <a:xfrm>
                <a:off x="6517244" y="2349024"/>
                <a:ext cx="91970" cy="154906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8809" extrusionOk="0">
                    <a:moveTo>
                      <a:pt x="2284" y="2077"/>
                    </a:moveTo>
                    <a:lnTo>
                      <a:pt x="2284" y="3756"/>
                    </a:lnTo>
                    <a:cubicBezTo>
                      <a:pt x="1990" y="3668"/>
                      <a:pt x="1754" y="3550"/>
                      <a:pt x="1591" y="3432"/>
                    </a:cubicBezTo>
                    <a:cubicBezTo>
                      <a:pt x="1430" y="3300"/>
                      <a:pt x="1342" y="3138"/>
                      <a:pt x="1342" y="2931"/>
                    </a:cubicBezTo>
                    <a:cubicBezTo>
                      <a:pt x="1342" y="2711"/>
                      <a:pt x="1430" y="2534"/>
                      <a:pt x="1577" y="2387"/>
                    </a:cubicBezTo>
                    <a:cubicBezTo>
                      <a:pt x="1739" y="2240"/>
                      <a:pt x="1974" y="2136"/>
                      <a:pt x="2284" y="2077"/>
                    </a:cubicBezTo>
                    <a:close/>
                    <a:moveTo>
                      <a:pt x="3064" y="5082"/>
                    </a:moveTo>
                    <a:cubicBezTo>
                      <a:pt x="3374" y="5170"/>
                      <a:pt x="3610" y="5274"/>
                      <a:pt x="3787" y="5406"/>
                    </a:cubicBezTo>
                    <a:cubicBezTo>
                      <a:pt x="3948" y="5539"/>
                      <a:pt x="4036" y="5700"/>
                      <a:pt x="4036" y="5922"/>
                    </a:cubicBezTo>
                    <a:cubicBezTo>
                      <a:pt x="4036" y="6128"/>
                      <a:pt x="3948" y="6305"/>
                      <a:pt x="3801" y="6452"/>
                    </a:cubicBezTo>
                    <a:cubicBezTo>
                      <a:pt x="3639" y="6599"/>
                      <a:pt x="3388" y="6688"/>
                      <a:pt x="3064" y="6747"/>
                    </a:cubicBezTo>
                    <a:lnTo>
                      <a:pt x="3064" y="5082"/>
                    </a:lnTo>
                    <a:close/>
                    <a:moveTo>
                      <a:pt x="2284" y="1"/>
                    </a:moveTo>
                    <a:lnTo>
                      <a:pt x="2284" y="1061"/>
                    </a:lnTo>
                    <a:cubicBezTo>
                      <a:pt x="1591" y="1135"/>
                      <a:pt x="1061" y="1341"/>
                      <a:pt x="693" y="1694"/>
                    </a:cubicBezTo>
                    <a:cubicBezTo>
                      <a:pt x="325" y="2048"/>
                      <a:pt x="134" y="2490"/>
                      <a:pt x="134" y="2990"/>
                    </a:cubicBezTo>
                    <a:cubicBezTo>
                      <a:pt x="134" y="3403"/>
                      <a:pt x="236" y="3727"/>
                      <a:pt x="428" y="3978"/>
                    </a:cubicBezTo>
                    <a:cubicBezTo>
                      <a:pt x="635" y="4213"/>
                      <a:pt x="884" y="4404"/>
                      <a:pt x="1179" y="4537"/>
                    </a:cubicBezTo>
                    <a:cubicBezTo>
                      <a:pt x="1474" y="4655"/>
                      <a:pt x="1842" y="4773"/>
                      <a:pt x="2284" y="4891"/>
                    </a:cubicBezTo>
                    <a:lnTo>
                      <a:pt x="2284" y="6761"/>
                    </a:lnTo>
                    <a:cubicBezTo>
                      <a:pt x="1931" y="6731"/>
                      <a:pt x="1591" y="6643"/>
                      <a:pt x="1253" y="6525"/>
                    </a:cubicBezTo>
                    <a:cubicBezTo>
                      <a:pt x="929" y="6393"/>
                      <a:pt x="649" y="6231"/>
                      <a:pt x="413" y="6040"/>
                    </a:cubicBezTo>
                    <a:lnTo>
                      <a:pt x="1" y="6997"/>
                    </a:lnTo>
                    <a:cubicBezTo>
                      <a:pt x="236" y="7203"/>
                      <a:pt x="560" y="7379"/>
                      <a:pt x="973" y="7513"/>
                    </a:cubicBezTo>
                    <a:cubicBezTo>
                      <a:pt x="1385" y="7660"/>
                      <a:pt x="1827" y="7733"/>
                      <a:pt x="2284" y="7778"/>
                    </a:cubicBezTo>
                    <a:lnTo>
                      <a:pt x="2284" y="8809"/>
                    </a:lnTo>
                    <a:lnTo>
                      <a:pt x="3064" y="8809"/>
                    </a:lnTo>
                    <a:lnTo>
                      <a:pt x="3064" y="7762"/>
                    </a:lnTo>
                    <a:cubicBezTo>
                      <a:pt x="3771" y="7689"/>
                      <a:pt x="4301" y="7468"/>
                      <a:pt x="4670" y="7114"/>
                    </a:cubicBezTo>
                    <a:cubicBezTo>
                      <a:pt x="5053" y="6761"/>
                      <a:pt x="5230" y="6334"/>
                      <a:pt x="5230" y="5834"/>
                    </a:cubicBezTo>
                    <a:cubicBezTo>
                      <a:pt x="5230" y="5421"/>
                      <a:pt x="5126" y="5097"/>
                      <a:pt x="4935" y="4846"/>
                    </a:cubicBezTo>
                    <a:cubicBezTo>
                      <a:pt x="4729" y="4610"/>
                      <a:pt x="4478" y="4420"/>
                      <a:pt x="4184" y="4302"/>
                    </a:cubicBezTo>
                    <a:cubicBezTo>
                      <a:pt x="3889" y="4169"/>
                      <a:pt x="3506" y="4051"/>
                      <a:pt x="3064" y="3948"/>
                    </a:cubicBezTo>
                    <a:lnTo>
                      <a:pt x="3064" y="2048"/>
                    </a:lnTo>
                    <a:cubicBezTo>
                      <a:pt x="3594" y="2122"/>
                      <a:pt x="4095" y="2283"/>
                      <a:pt x="4582" y="2564"/>
                    </a:cubicBezTo>
                    <a:lnTo>
                      <a:pt x="4965" y="1621"/>
                    </a:lnTo>
                    <a:cubicBezTo>
                      <a:pt x="4714" y="1459"/>
                      <a:pt x="4419" y="1327"/>
                      <a:pt x="4081" y="1223"/>
                    </a:cubicBezTo>
                    <a:cubicBezTo>
                      <a:pt x="3757" y="1120"/>
                      <a:pt x="3404" y="1061"/>
                      <a:pt x="3064" y="1046"/>
                    </a:cubicBezTo>
                    <a:lnTo>
                      <a:pt x="30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93"/>
              <p:cNvSpPr/>
              <p:nvPr/>
            </p:nvSpPr>
            <p:spPr>
              <a:xfrm>
                <a:off x="6618780" y="2368719"/>
                <a:ext cx="45598" cy="1155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6570" extrusionOk="0">
                    <a:moveTo>
                      <a:pt x="0" y="0"/>
                    </a:moveTo>
                    <a:lnTo>
                      <a:pt x="0" y="1031"/>
                    </a:lnTo>
                    <a:lnTo>
                      <a:pt x="1385" y="1031"/>
                    </a:lnTo>
                    <a:lnTo>
                      <a:pt x="1385" y="6569"/>
                    </a:lnTo>
                    <a:lnTo>
                      <a:pt x="2593" y="6569"/>
                    </a:ln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93"/>
              <p:cNvSpPr/>
              <p:nvPr/>
            </p:nvSpPr>
            <p:spPr>
              <a:xfrm>
                <a:off x="6687942" y="2367171"/>
                <a:ext cx="92216" cy="118628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746" extrusionOk="0">
                    <a:moveTo>
                      <a:pt x="2475" y="957"/>
                    </a:moveTo>
                    <a:cubicBezTo>
                      <a:pt x="2901" y="957"/>
                      <a:pt x="3226" y="1060"/>
                      <a:pt x="3476" y="1267"/>
                    </a:cubicBezTo>
                    <a:cubicBezTo>
                      <a:pt x="3712" y="1487"/>
                      <a:pt x="3830" y="1738"/>
                      <a:pt x="3830" y="2062"/>
                    </a:cubicBezTo>
                    <a:cubicBezTo>
                      <a:pt x="3830" y="2386"/>
                      <a:pt x="3712" y="2651"/>
                      <a:pt x="3461" y="2872"/>
                    </a:cubicBezTo>
                    <a:cubicBezTo>
                      <a:pt x="3211" y="3078"/>
                      <a:pt x="2887" y="3181"/>
                      <a:pt x="2504" y="3181"/>
                    </a:cubicBezTo>
                    <a:cubicBezTo>
                      <a:pt x="2106" y="3181"/>
                      <a:pt x="1782" y="3093"/>
                      <a:pt x="1546" y="2887"/>
                    </a:cubicBezTo>
                    <a:cubicBezTo>
                      <a:pt x="1311" y="2681"/>
                      <a:pt x="1193" y="2416"/>
                      <a:pt x="1193" y="2076"/>
                    </a:cubicBezTo>
                    <a:cubicBezTo>
                      <a:pt x="1193" y="1738"/>
                      <a:pt x="1311" y="1458"/>
                      <a:pt x="1546" y="1267"/>
                    </a:cubicBezTo>
                    <a:cubicBezTo>
                      <a:pt x="1782" y="1060"/>
                      <a:pt x="2092" y="957"/>
                      <a:pt x="2475" y="957"/>
                    </a:cubicBezTo>
                    <a:close/>
                    <a:moveTo>
                      <a:pt x="2401" y="0"/>
                    </a:moveTo>
                    <a:cubicBezTo>
                      <a:pt x="1959" y="0"/>
                      <a:pt x="1546" y="88"/>
                      <a:pt x="1193" y="265"/>
                    </a:cubicBezTo>
                    <a:cubicBezTo>
                      <a:pt x="825" y="442"/>
                      <a:pt x="531" y="692"/>
                      <a:pt x="325" y="1002"/>
                    </a:cubicBezTo>
                    <a:cubicBezTo>
                      <a:pt x="118" y="1326"/>
                      <a:pt x="0" y="1709"/>
                      <a:pt x="0" y="2135"/>
                    </a:cubicBezTo>
                    <a:cubicBezTo>
                      <a:pt x="0" y="2533"/>
                      <a:pt x="103" y="2887"/>
                      <a:pt x="295" y="3181"/>
                    </a:cubicBezTo>
                    <a:cubicBezTo>
                      <a:pt x="486" y="3490"/>
                      <a:pt x="766" y="3726"/>
                      <a:pt x="1105" y="3888"/>
                    </a:cubicBezTo>
                    <a:cubicBezTo>
                      <a:pt x="1444" y="4065"/>
                      <a:pt x="1827" y="4138"/>
                      <a:pt x="2269" y="4138"/>
                    </a:cubicBezTo>
                    <a:cubicBezTo>
                      <a:pt x="2636" y="4138"/>
                      <a:pt x="2976" y="4079"/>
                      <a:pt x="3270" y="3977"/>
                    </a:cubicBezTo>
                    <a:cubicBezTo>
                      <a:pt x="3579" y="3859"/>
                      <a:pt x="3830" y="3682"/>
                      <a:pt x="4021" y="3461"/>
                    </a:cubicBezTo>
                    <a:lnTo>
                      <a:pt x="4021" y="3476"/>
                    </a:lnTo>
                    <a:cubicBezTo>
                      <a:pt x="4021" y="4197"/>
                      <a:pt x="3844" y="4757"/>
                      <a:pt x="3476" y="5140"/>
                    </a:cubicBezTo>
                    <a:cubicBezTo>
                      <a:pt x="3123" y="5538"/>
                      <a:pt x="2636" y="5729"/>
                      <a:pt x="2004" y="5729"/>
                    </a:cubicBezTo>
                    <a:cubicBezTo>
                      <a:pt x="1503" y="5729"/>
                      <a:pt x="1075" y="5626"/>
                      <a:pt x="751" y="5405"/>
                    </a:cubicBezTo>
                    <a:lnTo>
                      <a:pt x="309" y="6333"/>
                    </a:lnTo>
                    <a:cubicBezTo>
                      <a:pt x="531" y="6465"/>
                      <a:pt x="781" y="6569"/>
                      <a:pt x="1075" y="6642"/>
                    </a:cubicBezTo>
                    <a:cubicBezTo>
                      <a:pt x="1370" y="6716"/>
                      <a:pt x="1694" y="6746"/>
                      <a:pt x="2033" y="6746"/>
                    </a:cubicBezTo>
                    <a:cubicBezTo>
                      <a:pt x="2666" y="6746"/>
                      <a:pt x="3226" y="6613"/>
                      <a:pt x="3712" y="6347"/>
                    </a:cubicBezTo>
                    <a:cubicBezTo>
                      <a:pt x="4198" y="6068"/>
                      <a:pt x="4581" y="5670"/>
                      <a:pt x="4846" y="5155"/>
                    </a:cubicBezTo>
                    <a:cubicBezTo>
                      <a:pt x="5111" y="4625"/>
                      <a:pt x="5244" y="4006"/>
                      <a:pt x="5244" y="3270"/>
                    </a:cubicBezTo>
                    <a:cubicBezTo>
                      <a:pt x="5244" y="2209"/>
                      <a:pt x="4993" y="1414"/>
                      <a:pt x="4508" y="839"/>
                    </a:cubicBezTo>
                    <a:cubicBezTo>
                      <a:pt x="4007" y="279"/>
                      <a:pt x="3300" y="0"/>
                      <a:pt x="24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93"/>
              <p:cNvSpPr/>
              <p:nvPr/>
            </p:nvSpPr>
            <p:spPr>
              <a:xfrm>
                <a:off x="6798534" y="2367171"/>
                <a:ext cx="96630" cy="118628"/>
              </a:xfrm>
              <a:custGeom>
                <a:avLst/>
                <a:gdLst/>
                <a:ahLst/>
                <a:cxnLst/>
                <a:rect l="l" t="t" r="r" b="b"/>
                <a:pathLst>
                  <a:path w="5495" h="6746" extrusionOk="0">
                    <a:moveTo>
                      <a:pt x="2740" y="1060"/>
                    </a:moveTo>
                    <a:cubicBezTo>
                      <a:pt x="3211" y="1060"/>
                      <a:pt x="3580" y="1251"/>
                      <a:pt x="3859" y="1634"/>
                    </a:cubicBezTo>
                    <a:cubicBezTo>
                      <a:pt x="4124" y="2033"/>
                      <a:pt x="4257" y="2606"/>
                      <a:pt x="4257" y="3372"/>
                    </a:cubicBezTo>
                    <a:cubicBezTo>
                      <a:pt x="4257" y="4138"/>
                      <a:pt x="4124" y="4727"/>
                      <a:pt x="3859" y="5110"/>
                    </a:cubicBezTo>
                    <a:cubicBezTo>
                      <a:pt x="3580" y="5493"/>
                      <a:pt x="3211" y="5685"/>
                      <a:pt x="2740" y="5685"/>
                    </a:cubicBezTo>
                    <a:cubicBezTo>
                      <a:pt x="2284" y="5685"/>
                      <a:pt x="1915" y="5493"/>
                      <a:pt x="1636" y="5110"/>
                    </a:cubicBezTo>
                    <a:cubicBezTo>
                      <a:pt x="1370" y="4727"/>
                      <a:pt x="1237" y="4138"/>
                      <a:pt x="1237" y="3372"/>
                    </a:cubicBezTo>
                    <a:cubicBezTo>
                      <a:pt x="1237" y="2606"/>
                      <a:pt x="1370" y="2033"/>
                      <a:pt x="1636" y="1634"/>
                    </a:cubicBezTo>
                    <a:cubicBezTo>
                      <a:pt x="1915" y="1251"/>
                      <a:pt x="2284" y="1060"/>
                      <a:pt x="2740" y="1060"/>
                    </a:cubicBezTo>
                    <a:close/>
                    <a:moveTo>
                      <a:pt x="2740" y="0"/>
                    </a:moveTo>
                    <a:cubicBezTo>
                      <a:pt x="2225" y="0"/>
                      <a:pt x="1753" y="132"/>
                      <a:pt x="1341" y="397"/>
                    </a:cubicBezTo>
                    <a:cubicBezTo>
                      <a:pt x="929" y="662"/>
                      <a:pt x="605" y="1045"/>
                      <a:pt x="369" y="1561"/>
                    </a:cubicBezTo>
                    <a:cubicBezTo>
                      <a:pt x="118" y="2076"/>
                      <a:pt x="0" y="2681"/>
                      <a:pt x="0" y="3372"/>
                    </a:cubicBezTo>
                    <a:cubicBezTo>
                      <a:pt x="0" y="4079"/>
                      <a:pt x="118" y="4684"/>
                      <a:pt x="369" y="5185"/>
                    </a:cubicBezTo>
                    <a:cubicBezTo>
                      <a:pt x="605" y="5699"/>
                      <a:pt x="929" y="6082"/>
                      <a:pt x="1341" y="6347"/>
                    </a:cubicBezTo>
                    <a:cubicBezTo>
                      <a:pt x="1753" y="6613"/>
                      <a:pt x="2225" y="6746"/>
                      <a:pt x="2740" y="6746"/>
                    </a:cubicBezTo>
                    <a:cubicBezTo>
                      <a:pt x="3270" y="6746"/>
                      <a:pt x="3741" y="6613"/>
                      <a:pt x="4154" y="6347"/>
                    </a:cubicBezTo>
                    <a:cubicBezTo>
                      <a:pt x="4566" y="6082"/>
                      <a:pt x="4890" y="5699"/>
                      <a:pt x="5126" y="5185"/>
                    </a:cubicBezTo>
                    <a:cubicBezTo>
                      <a:pt x="5377" y="4684"/>
                      <a:pt x="5495" y="4079"/>
                      <a:pt x="5495" y="3372"/>
                    </a:cubicBezTo>
                    <a:cubicBezTo>
                      <a:pt x="5495" y="2681"/>
                      <a:pt x="5377" y="2076"/>
                      <a:pt x="5126" y="1561"/>
                    </a:cubicBezTo>
                    <a:cubicBezTo>
                      <a:pt x="4890" y="1045"/>
                      <a:pt x="4566" y="662"/>
                      <a:pt x="4154" y="397"/>
                    </a:cubicBezTo>
                    <a:cubicBezTo>
                      <a:pt x="3741" y="132"/>
                      <a:pt x="3270" y="0"/>
                      <a:pt x="2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93"/>
              <p:cNvSpPr/>
              <p:nvPr/>
            </p:nvSpPr>
            <p:spPr>
              <a:xfrm>
                <a:off x="6913522" y="2367171"/>
                <a:ext cx="96366" cy="118628"/>
              </a:xfrm>
              <a:custGeom>
                <a:avLst/>
                <a:gdLst/>
                <a:ahLst/>
                <a:cxnLst/>
                <a:rect l="l" t="t" r="r" b="b"/>
                <a:pathLst>
                  <a:path w="5480" h="6746" extrusionOk="0">
                    <a:moveTo>
                      <a:pt x="2740" y="1060"/>
                    </a:moveTo>
                    <a:cubicBezTo>
                      <a:pt x="3197" y="1060"/>
                      <a:pt x="3580" y="1251"/>
                      <a:pt x="3845" y="1634"/>
                    </a:cubicBezTo>
                    <a:cubicBezTo>
                      <a:pt x="4125" y="2033"/>
                      <a:pt x="4258" y="2606"/>
                      <a:pt x="4258" y="3372"/>
                    </a:cubicBezTo>
                    <a:cubicBezTo>
                      <a:pt x="4258" y="4138"/>
                      <a:pt x="4125" y="4727"/>
                      <a:pt x="3845" y="5110"/>
                    </a:cubicBezTo>
                    <a:cubicBezTo>
                      <a:pt x="3580" y="5493"/>
                      <a:pt x="3197" y="5685"/>
                      <a:pt x="2740" y="5685"/>
                    </a:cubicBezTo>
                    <a:cubicBezTo>
                      <a:pt x="2269" y="5685"/>
                      <a:pt x="1901" y="5493"/>
                      <a:pt x="1636" y="5110"/>
                    </a:cubicBezTo>
                    <a:cubicBezTo>
                      <a:pt x="1356" y="4727"/>
                      <a:pt x="1224" y="4138"/>
                      <a:pt x="1224" y="3372"/>
                    </a:cubicBezTo>
                    <a:cubicBezTo>
                      <a:pt x="1224" y="2606"/>
                      <a:pt x="1356" y="2033"/>
                      <a:pt x="1636" y="1634"/>
                    </a:cubicBezTo>
                    <a:cubicBezTo>
                      <a:pt x="1901" y="1251"/>
                      <a:pt x="2269" y="1060"/>
                      <a:pt x="2740" y="1060"/>
                    </a:cubicBezTo>
                    <a:close/>
                    <a:moveTo>
                      <a:pt x="2740" y="0"/>
                    </a:moveTo>
                    <a:cubicBezTo>
                      <a:pt x="2210" y="0"/>
                      <a:pt x="1739" y="132"/>
                      <a:pt x="1326" y="397"/>
                    </a:cubicBezTo>
                    <a:cubicBezTo>
                      <a:pt x="914" y="662"/>
                      <a:pt x="590" y="1045"/>
                      <a:pt x="354" y="1561"/>
                    </a:cubicBezTo>
                    <a:cubicBezTo>
                      <a:pt x="119" y="2076"/>
                      <a:pt x="1" y="2681"/>
                      <a:pt x="1" y="3372"/>
                    </a:cubicBezTo>
                    <a:cubicBezTo>
                      <a:pt x="1" y="4079"/>
                      <a:pt x="119" y="4684"/>
                      <a:pt x="354" y="5185"/>
                    </a:cubicBezTo>
                    <a:cubicBezTo>
                      <a:pt x="590" y="5699"/>
                      <a:pt x="914" y="6082"/>
                      <a:pt x="1326" y="6347"/>
                    </a:cubicBezTo>
                    <a:cubicBezTo>
                      <a:pt x="1739" y="6613"/>
                      <a:pt x="2210" y="6746"/>
                      <a:pt x="2740" y="6746"/>
                    </a:cubicBezTo>
                    <a:cubicBezTo>
                      <a:pt x="3256" y="6746"/>
                      <a:pt x="3728" y="6613"/>
                      <a:pt x="4140" y="6347"/>
                    </a:cubicBezTo>
                    <a:cubicBezTo>
                      <a:pt x="4567" y="6082"/>
                      <a:pt x="4891" y="5699"/>
                      <a:pt x="5126" y="5185"/>
                    </a:cubicBezTo>
                    <a:cubicBezTo>
                      <a:pt x="5362" y="4684"/>
                      <a:pt x="5480" y="4079"/>
                      <a:pt x="5480" y="3372"/>
                    </a:cubicBezTo>
                    <a:cubicBezTo>
                      <a:pt x="5480" y="2681"/>
                      <a:pt x="5362" y="2076"/>
                      <a:pt x="5126" y="1561"/>
                    </a:cubicBezTo>
                    <a:cubicBezTo>
                      <a:pt x="4891" y="1045"/>
                      <a:pt x="4567" y="662"/>
                      <a:pt x="4140" y="397"/>
                    </a:cubicBezTo>
                    <a:cubicBezTo>
                      <a:pt x="3728" y="132"/>
                      <a:pt x="3256" y="0"/>
                      <a:pt x="27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629878E-C99E-45D2-90B4-0D91F5BD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89CB32-BAFF-4884-8667-EB76360A7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D39535E-ED14-48B8-A666-140D3F2C29A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416BFD1-9629-475B-8516-A57D324AF2F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E4AE1-775B-4B00-B46D-E92D25112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6" t="17904" r="36981" b="6032"/>
          <a:stretch/>
        </p:blipFill>
        <p:spPr>
          <a:xfrm>
            <a:off x="787000" y="209574"/>
            <a:ext cx="6760966" cy="4458718"/>
          </a:xfrm>
          <a:prstGeom prst="rect">
            <a:avLst/>
          </a:prstGeom>
        </p:spPr>
      </p:pic>
      <p:grpSp>
        <p:nvGrpSpPr>
          <p:cNvPr id="101" name="Google Shape;2603;p78">
            <a:extLst>
              <a:ext uri="{FF2B5EF4-FFF2-40B4-BE49-F238E27FC236}">
                <a16:creationId xmlns:a16="http://schemas.microsoft.com/office/drawing/2014/main" id="{2CBB0B49-B02C-427A-80BB-38472963217D}"/>
              </a:ext>
            </a:extLst>
          </p:cNvPr>
          <p:cNvGrpSpPr/>
          <p:nvPr/>
        </p:nvGrpSpPr>
        <p:grpSpPr>
          <a:xfrm>
            <a:off x="7690913" y="151486"/>
            <a:ext cx="1598655" cy="2156961"/>
            <a:chOff x="720002" y="2098936"/>
            <a:chExt cx="2769953" cy="2504564"/>
          </a:xfrm>
        </p:grpSpPr>
        <p:grpSp>
          <p:nvGrpSpPr>
            <p:cNvPr id="102" name="Google Shape;2604;p78">
              <a:extLst>
                <a:ext uri="{FF2B5EF4-FFF2-40B4-BE49-F238E27FC236}">
                  <a16:creationId xmlns:a16="http://schemas.microsoft.com/office/drawing/2014/main" id="{A4CFC0A5-DF8F-450B-AC88-85FD638153F2}"/>
                </a:ext>
              </a:extLst>
            </p:cNvPr>
            <p:cNvGrpSpPr/>
            <p:nvPr/>
          </p:nvGrpSpPr>
          <p:grpSpPr>
            <a:xfrm>
              <a:off x="2232357" y="2212611"/>
              <a:ext cx="1257597" cy="1748445"/>
              <a:chOff x="2542470" y="1698811"/>
              <a:chExt cx="1257597" cy="1748445"/>
            </a:xfrm>
          </p:grpSpPr>
          <p:sp>
            <p:nvSpPr>
              <p:cNvPr id="208" name="Google Shape;2605;p78">
                <a:extLst>
                  <a:ext uri="{FF2B5EF4-FFF2-40B4-BE49-F238E27FC236}">
                    <a16:creationId xmlns:a16="http://schemas.microsoft.com/office/drawing/2014/main" id="{CD70BD38-F380-4A67-B161-D4D530CF65CD}"/>
                  </a:ext>
                </a:extLst>
              </p:cNvPr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606;p78">
                <a:extLst>
                  <a:ext uri="{FF2B5EF4-FFF2-40B4-BE49-F238E27FC236}">
                    <a16:creationId xmlns:a16="http://schemas.microsoft.com/office/drawing/2014/main" id="{F5D84D49-5805-4BE4-9401-21DB62993D8B}"/>
                  </a:ext>
                </a:extLst>
              </p:cNvPr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607;p78">
                <a:extLst>
                  <a:ext uri="{FF2B5EF4-FFF2-40B4-BE49-F238E27FC236}">
                    <a16:creationId xmlns:a16="http://schemas.microsoft.com/office/drawing/2014/main" id="{5BAB2B55-733F-46AA-8149-7411D34C7CC9}"/>
                  </a:ext>
                </a:extLst>
              </p:cNvPr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608;p78">
                <a:extLst>
                  <a:ext uri="{FF2B5EF4-FFF2-40B4-BE49-F238E27FC236}">
                    <a16:creationId xmlns:a16="http://schemas.microsoft.com/office/drawing/2014/main" id="{2DE8AD76-D20B-432A-8D3B-70031C74D96F}"/>
                  </a:ext>
                </a:extLst>
              </p:cNvPr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609;p78">
                <a:extLst>
                  <a:ext uri="{FF2B5EF4-FFF2-40B4-BE49-F238E27FC236}">
                    <a16:creationId xmlns:a16="http://schemas.microsoft.com/office/drawing/2014/main" id="{CF46E253-7D73-44AC-829F-C0DBFCF134B3}"/>
                  </a:ext>
                </a:extLst>
              </p:cNvPr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610;p78">
                <a:extLst>
                  <a:ext uri="{FF2B5EF4-FFF2-40B4-BE49-F238E27FC236}">
                    <a16:creationId xmlns:a16="http://schemas.microsoft.com/office/drawing/2014/main" id="{F2CE6D26-BE28-4FB4-8383-ACFE6DC12236}"/>
                  </a:ext>
                </a:extLst>
              </p:cNvPr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611;p78">
                <a:extLst>
                  <a:ext uri="{FF2B5EF4-FFF2-40B4-BE49-F238E27FC236}">
                    <a16:creationId xmlns:a16="http://schemas.microsoft.com/office/drawing/2014/main" id="{A8A3D240-4AA7-434C-9AF3-C15412C86794}"/>
                  </a:ext>
                </a:extLst>
              </p:cNvPr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612;p78">
                <a:extLst>
                  <a:ext uri="{FF2B5EF4-FFF2-40B4-BE49-F238E27FC236}">
                    <a16:creationId xmlns:a16="http://schemas.microsoft.com/office/drawing/2014/main" id="{851A4C0F-5971-4C45-8F42-C3D2889118D8}"/>
                  </a:ext>
                </a:extLst>
              </p:cNvPr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613;p78">
                <a:extLst>
                  <a:ext uri="{FF2B5EF4-FFF2-40B4-BE49-F238E27FC236}">
                    <a16:creationId xmlns:a16="http://schemas.microsoft.com/office/drawing/2014/main" id="{EFAED876-3077-4AA8-B2A9-ADCF5371C2A3}"/>
                  </a:ext>
                </a:extLst>
              </p:cNvPr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614;p78">
                <a:extLst>
                  <a:ext uri="{FF2B5EF4-FFF2-40B4-BE49-F238E27FC236}">
                    <a16:creationId xmlns:a16="http://schemas.microsoft.com/office/drawing/2014/main" id="{E9704956-38D8-4057-9AA4-C543AD7C607B}"/>
                  </a:ext>
                </a:extLst>
              </p:cNvPr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615;p78">
                <a:extLst>
                  <a:ext uri="{FF2B5EF4-FFF2-40B4-BE49-F238E27FC236}">
                    <a16:creationId xmlns:a16="http://schemas.microsoft.com/office/drawing/2014/main" id="{8A18DC4C-F31D-4DAE-8748-CC41A2074CC2}"/>
                  </a:ext>
                </a:extLst>
              </p:cNvPr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616;p78">
                <a:extLst>
                  <a:ext uri="{FF2B5EF4-FFF2-40B4-BE49-F238E27FC236}">
                    <a16:creationId xmlns:a16="http://schemas.microsoft.com/office/drawing/2014/main" id="{3C6998EA-AF0A-4768-A3BB-5ED9D8958D6A}"/>
                  </a:ext>
                </a:extLst>
              </p:cNvPr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617;p78">
                <a:extLst>
                  <a:ext uri="{FF2B5EF4-FFF2-40B4-BE49-F238E27FC236}">
                    <a16:creationId xmlns:a16="http://schemas.microsoft.com/office/drawing/2014/main" id="{7B34F29C-E545-489C-A427-011BF3D10391}"/>
                  </a:ext>
                </a:extLst>
              </p:cNvPr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618;p78">
                <a:extLst>
                  <a:ext uri="{FF2B5EF4-FFF2-40B4-BE49-F238E27FC236}">
                    <a16:creationId xmlns:a16="http://schemas.microsoft.com/office/drawing/2014/main" id="{990094E9-2448-4927-B4CA-BF8F5A22747B}"/>
                  </a:ext>
                </a:extLst>
              </p:cNvPr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619;p78">
                <a:extLst>
                  <a:ext uri="{FF2B5EF4-FFF2-40B4-BE49-F238E27FC236}">
                    <a16:creationId xmlns:a16="http://schemas.microsoft.com/office/drawing/2014/main" id="{E26B112D-99FC-498B-B86E-7C7D585B8C67}"/>
                  </a:ext>
                </a:extLst>
              </p:cNvPr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620;p78">
                <a:extLst>
                  <a:ext uri="{FF2B5EF4-FFF2-40B4-BE49-F238E27FC236}">
                    <a16:creationId xmlns:a16="http://schemas.microsoft.com/office/drawing/2014/main" id="{D2ABF1FD-117E-44B6-B99A-732D78D81971}"/>
                  </a:ext>
                </a:extLst>
              </p:cNvPr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621;p78">
                <a:extLst>
                  <a:ext uri="{FF2B5EF4-FFF2-40B4-BE49-F238E27FC236}">
                    <a16:creationId xmlns:a16="http://schemas.microsoft.com/office/drawing/2014/main" id="{E30196B5-0227-4261-B657-DE761BBCB173}"/>
                  </a:ext>
                </a:extLst>
              </p:cNvPr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622;p78">
                <a:extLst>
                  <a:ext uri="{FF2B5EF4-FFF2-40B4-BE49-F238E27FC236}">
                    <a16:creationId xmlns:a16="http://schemas.microsoft.com/office/drawing/2014/main" id="{73D2777A-68F5-4069-9E6E-6171DEB9D0CB}"/>
                  </a:ext>
                </a:extLst>
              </p:cNvPr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623;p78">
                <a:extLst>
                  <a:ext uri="{FF2B5EF4-FFF2-40B4-BE49-F238E27FC236}">
                    <a16:creationId xmlns:a16="http://schemas.microsoft.com/office/drawing/2014/main" id="{FF453288-5254-4127-980A-EF46E0C6073F}"/>
                  </a:ext>
                </a:extLst>
              </p:cNvPr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624;p78">
                <a:extLst>
                  <a:ext uri="{FF2B5EF4-FFF2-40B4-BE49-F238E27FC236}">
                    <a16:creationId xmlns:a16="http://schemas.microsoft.com/office/drawing/2014/main" id="{8F7E1EF9-74F3-41E4-82AB-550A72927655}"/>
                  </a:ext>
                </a:extLst>
              </p:cNvPr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625;p78">
                <a:extLst>
                  <a:ext uri="{FF2B5EF4-FFF2-40B4-BE49-F238E27FC236}">
                    <a16:creationId xmlns:a16="http://schemas.microsoft.com/office/drawing/2014/main" id="{18DBA4F8-BDA0-40D7-9BE6-C007F8C37407}"/>
                  </a:ext>
                </a:extLst>
              </p:cNvPr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626;p78">
                <a:extLst>
                  <a:ext uri="{FF2B5EF4-FFF2-40B4-BE49-F238E27FC236}">
                    <a16:creationId xmlns:a16="http://schemas.microsoft.com/office/drawing/2014/main" id="{7018239E-D24B-4899-8A6C-62120FD7584A}"/>
                  </a:ext>
                </a:extLst>
              </p:cNvPr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627;p78">
                <a:extLst>
                  <a:ext uri="{FF2B5EF4-FFF2-40B4-BE49-F238E27FC236}">
                    <a16:creationId xmlns:a16="http://schemas.microsoft.com/office/drawing/2014/main" id="{C57F2D8D-C3B2-404B-91B1-E983FED45A08}"/>
                  </a:ext>
                </a:extLst>
              </p:cNvPr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628;p78">
                <a:extLst>
                  <a:ext uri="{FF2B5EF4-FFF2-40B4-BE49-F238E27FC236}">
                    <a16:creationId xmlns:a16="http://schemas.microsoft.com/office/drawing/2014/main" id="{50C3C5A1-6C06-4C65-A1E6-B17992DD16FB}"/>
                  </a:ext>
                </a:extLst>
              </p:cNvPr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629;p78">
                <a:extLst>
                  <a:ext uri="{FF2B5EF4-FFF2-40B4-BE49-F238E27FC236}">
                    <a16:creationId xmlns:a16="http://schemas.microsoft.com/office/drawing/2014/main" id="{BD518269-66E5-4224-A4B1-23B035BE77B9}"/>
                  </a:ext>
                </a:extLst>
              </p:cNvPr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630;p78">
                <a:extLst>
                  <a:ext uri="{FF2B5EF4-FFF2-40B4-BE49-F238E27FC236}">
                    <a16:creationId xmlns:a16="http://schemas.microsoft.com/office/drawing/2014/main" id="{7B19BDE9-B55A-4009-9AA4-B24C8D9301AC}"/>
                  </a:ext>
                </a:extLst>
              </p:cNvPr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631;p78">
                <a:extLst>
                  <a:ext uri="{FF2B5EF4-FFF2-40B4-BE49-F238E27FC236}">
                    <a16:creationId xmlns:a16="http://schemas.microsoft.com/office/drawing/2014/main" id="{3D40A978-15F1-4123-BF79-BDE2B4089889}"/>
                  </a:ext>
                </a:extLst>
              </p:cNvPr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632;p78">
                <a:extLst>
                  <a:ext uri="{FF2B5EF4-FFF2-40B4-BE49-F238E27FC236}">
                    <a16:creationId xmlns:a16="http://schemas.microsoft.com/office/drawing/2014/main" id="{65D18136-29E1-4415-BF2B-2B768E3A702E}"/>
                  </a:ext>
                </a:extLst>
              </p:cNvPr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633;p78">
                <a:extLst>
                  <a:ext uri="{FF2B5EF4-FFF2-40B4-BE49-F238E27FC236}">
                    <a16:creationId xmlns:a16="http://schemas.microsoft.com/office/drawing/2014/main" id="{9B321597-2124-4057-A51D-D448FB47FFEE}"/>
                  </a:ext>
                </a:extLst>
              </p:cNvPr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634;p78">
                <a:extLst>
                  <a:ext uri="{FF2B5EF4-FFF2-40B4-BE49-F238E27FC236}">
                    <a16:creationId xmlns:a16="http://schemas.microsoft.com/office/drawing/2014/main" id="{B539E689-709A-4D43-89C1-114AD6991E7B}"/>
                  </a:ext>
                </a:extLst>
              </p:cNvPr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635;p78">
                <a:extLst>
                  <a:ext uri="{FF2B5EF4-FFF2-40B4-BE49-F238E27FC236}">
                    <a16:creationId xmlns:a16="http://schemas.microsoft.com/office/drawing/2014/main" id="{0F1A8930-0150-49D7-B0CB-E72E2FD49206}"/>
                  </a:ext>
                </a:extLst>
              </p:cNvPr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636;p78">
                <a:extLst>
                  <a:ext uri="{FF2B5EF4-FFF2-40B4-BE49-F238E27FC236}">
                    <a16:creationId xmlns:a16="http://schemas.microsoft.com/office/drawing/2014/main" id="{C8EE3E4E-A110-4D91-9C17-589F7C7B5A14}"/>
                  </a:ext>
                </a:extLst>
              </p:cNvPr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637;p78">
                <a:extLst>
                  <a:ext uri="{FF2B5EF4-FFF2-40B4-BE49-F238E27FC236}">
                    <a16:creationId xmlns:a16="http://schemas.microsoft.com/office/drawing/2014/main" id="{B7813DB9-3101-47F5-97B9-0FEC603152BE}"/>
                  </a:ext>
                </a:extLst>
              </p:cNvPr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638;p78">
                <a:extLst>
                  <a:ext uri="{FF2B5EF4-FFF2-40B4-BE49-F238E27FC236}">
                    <a16:creationId xmlns:a16="http://schemas.microsoft.com/office/drawing/2014/main" id="{6F0CCBAB-4008-4956-87A5-7C5CF726E559}"/>
                  </a:ext>
                </a:extLst>
              </p:cNvPr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639;p78">
                <a:extLst>
                  <a:ext uri="{FF2B5EF4-FFF2-40B4-BE49-F238E27FC236}">
                    <a16:creationId xmlns:a16="http://schemas.microsoft.com/office/drawing/2014/main" id="{732A1511-F62E-49E2-8B05-8D05ECB24AAD}"/>
                  </a:ext>
                </a:extLst>
              </p:cNvPr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640;p78">
                <a:extLst>
                  <a:ext uri="{FF2B5EF4-FFF2-40B4-BE49-F238E27FC236}">
                    <a16:creationId xmlns:a16="http://schemas.microsoft.com/office/drawing/2014/main" id="{8451D31D-1A7F-4D82-9A5E-457D7B12DC16}"/>
                  </a:ext>
                </a:extLst>
              </p:cNvPr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641;p78">
                <a:extLst>
                  <a:ext uri="{FF2B5EF4-FFF2-40B4-BE49-F238E27FC236}">
                    <a16:creationId xmlns:a16="http://schemas.microsoft.com/office/drawing/2014/main" id="{2C53A123-AC09-4F90-8D0F-C1C10B760CCA}"/>
                  </a:ext>
                </a:extLst>
              </p:cNvPr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642;p78">
                <a:extLst>
                  <a:ext uri="{FF2B5EF4-FFF2-40B4-BE49-F238E27FC236}">
                    <a16:creationId xmlns:a16="http://schemas.microsoft.com/office/drawing/2014/main" id="{AA5FE573-36E0-44CD-81A0-A97019844BCC}"/>
                  </a:ext>
                </a:extLst>
              </p:cNvPr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643;p78">
                <a:extLst>
                  <a:ext uri="{FF2B5EF4-FFF2-40B4-BE49-F238E27FC236}">
                    <a16:creationId xmlns:a16="http://schemas.microsoft.com/office/drawing/2014/main" id="{DE808ED0-9AC0-414A-B377-735296B55DD4}"/>
                  </a:ext>
                </a:extLst>
              </p:cNvPr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644;p78">
                <a:extLst>
                  <a:ext uri="{FF2B5EF4-FFF2-40B4-BE49-F238E27FC236}">
                    <a16:creationId xmlns:a16="http://schemas.microsoft.com/office/drawing/2014/main" id="{A3662AD8-BAE2-4CC3-9235-F8686135CF68}"/>
                  </a:ext>
                </a:extLst>
              </p:cNvPr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645;p78">
                <a:extLst>
                  <a:ext uri="{FF2B5EF4-FFF2-40B4-BE49-F238E27FC236}">
                    <a16:creationId xmlns:a16="http://schemas.microsoft.com/office/drawing/2014/main" id="{4C08F8A4-A7AE-4C31-8DD9-31ECAAB4D692}"/>
                  </a:ext>
                </a:extLst>
              </p:cNvPr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646;p78">
                <a:extLst>
                  <a:ext uri="{FF2B5EF4-FFF2-40B4-BE49-F238E27FC236}">
                    <a16:creationId xmlns:a16="http://schemas.microsoft.com/office/drawing/2014/main" id="{D0E58ADE-0979-4E1D-9394-33696EDBDEEA}"/>
                  </a:ext>
                </a:extLst>
              </p:cNvPr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647;p78">
                <a:extLst>
                  <a:ext uri="{FF2B5EF4-FFF2-40B4-BE49-F238E27FC236}">
                    <a16:creationId xmlns:a16="http://schemas.microsoft.com/office/drawing/2014/main" id="{4C4D5E35-A97C-4777-AD1E-7A9F09046C17}"/>
                  </a:ext>
                </a:extLst>
              </p:cNvPr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648;p78">
                <a:extLst>
                  <a:ext uri="{FF2B5EF4-FFF2-40B4-BE49-F238E27FC236}">
                    <a16:creationId xmlns:a16="http://schemas.microsoft.com/office/drawing/2014/main" id="{55239060-80D4-412A-9E50-13AE27F1493E}"/>
                  </a:ext>
                </a:extLst>
              </p:cNvPr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649;p78">
                <a:extLst>
                  <a:ext uri="{FF2B5EF4-FFF2-40B4-BE49-F238E27FC236}">
                    <a16:creationId xmlns:a16="http://schemas.microsoft.com/office/drawing/2014/main" id="{EFD65000-C449-4948-9C4D-1560CF392053}"/>
                  </a:ext>
                </a:extLst>
              </p:cNvPr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650;p78">
              <a:extLst>
                <a:ext uri="{FF2B5EF4-FFF2-40B4-BE49-F238E27FC236}">
                  <a16:creationId xmlns:a16="http://schemas.microsoft.com/office/drawing/2014/main" id="{27FEFFDD-CA21-4CEB-BB8A-FCBF56C48DBB}"/>
                </a:ext>
              </a:extLst>
            </p:cNvPr>
            <p:cNvGrpSpPr/>
            <p:nvPr/>
          </p:nvGrpSpPr>
          <p:grpSpPr>
            <a:xfrm>
              <a:off x="720002" y="2905722"/>
              <a:ext cx="1645191" cy="1154430"/>
              <a:chOff x="1030114" y="2391922"/>
              <a:chExt cx="1645191" cy="1154430"/>
            </a:xfrm>
          </p:grpSpPr>
          <p:sp>
            <p:nvSpPr>
              <p:cNvPr id="198" name="Google Shape;2651;p78">
                <a:extLst>
                  <a:ext uri="{FF2B5EF4-FFF2-40B4-BE49-F238E27FC236}">
                    <a16:creationId xmlns:a16="http://schemas.microsoft.com/office/drawing/2014/main" id="{796DA6AB-14F0-4709-9D57-A1F899174004}"/>
                  </a:ext>
                </a:extLst>
              </p:cNvPr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652;p78">
                <a:extLst>
                  <a:ext uri="{FF2B5EF4-FFF2-40B4-BE49-F238E27FC236}">
                    <a16:creationId xmlns:a16="http://schemas.microsoft.com/office/drawing/2014/main" id="{39EE841B-CF05-4720-9E50-F84BBF44E0C8}"/>
                  </a:ext>
                </a:extLst>
              </p:cNvPr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653;p78">
                <a:extLst>
                  <a:ext uri="{FF2B5EF4-FFF2-40B4-BE49-F238E27FC236}">
                    <a16:creationId xmlns:a16="http://schemas.microsoft.com/office/drawing/2014/main" id="{8FE742FE-4433-4117-A4CC-41E01C81A49D}"/>
                  </a:ext>
                </a:extLst>
              </p:cNvPr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654;p78">
                <a:extLst>
                  <a:ext uri="{FF2B5EF4-FFF2-40B4-BE49-F238E27FC236}">
                    <a16:creationId xmlns:a16="http://schemas.microsoft.com/office/drawing/2014/main" id="{BF9520AA-85AF-41CF-B26B-219E7DC15D7D}"/>
                  </a:ext>
                </a:extLst>
              </p:cNvPr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655;p78">
                <a:extLst>
                  <a:ext uri="{FF2B5EF4-FFF2-40B4-BE49-F238E27FC236}">
                    <a16:creationId xmlns:a16="http://schemas.microsoft.com/office/drawing/2014/main" id="{A2B32F32-EACF-4BDD-9E98-BB80526FAAAA}"/>
                  </a:ext>
                </a:extLst>
              </p:cNvPr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656;p78">
                <a:extLst>
                  <a:ext uri="{FF2B5EF4-FFF2-40B4-BE49-F238E27FC236}">
                    <a16:creationId xmlns:a16="http://schemas.microsoft.com/office/drawing/2014/main" id="{78005369-3E6E-4DEC-A48B-EA143E211B73}"/>
                  </a:ext>
                </a:extLst>
              </p:cNvPr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657;p78">
                <a:extLst>
                  <a:ext uri="{FF2B5EF4-FFF2-40B4-BE49-F238E27FC236}">
                    <a16:creationId xmlns:a16="http://schemas.microsoft.com/office/drawing/2014/main" id="{A4E6E8F7-D5E0-46D9-8756-DC59C0FDAD0B}"/>
                  </a:ext>
                </a:extLst>
              </p:cNvPr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658;p78">
                <a:extLst>
                  <a:ext uri="{FF2B5EF4-FFF2-40B4-BE49-F238E27FC236}">
                    <a16:creationId xmlns:a16="http://schemas.microsoft.com/office/drawing/2014/main" id="{1BBA79C1-902A-46BC-89A2-30DCD29E01BD}"/>
                  </a:ext>
                </a:extLst>
              </p:cNvPr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659;p78">
                <a:extLst>
                  <a:ext uri="{FF2B5EF4-FFF2-40B4-BE49-F238E27FC236}">
                    <a16:creationId xmlns:a16="http://schemas.microsoft.com/office/drawing/2014/main" id="{0C30E7FC-A04B-466A-91C5-52445DF11E21}"/>
                  </a:ext>
                </a:extLst>
              </p:cNvPr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660;p78">
                <a:extLst>
                  <a:ext uri="{FF2B5EF4-FFF2-40B4-BE49-F238E27FC236}">
                    <a16:creationId xmlns:a16="http://schemas.microsoft.com/office/drawing/2014/main" id="{1CD43309-2D1E-4F1C-AD58-52D49DB48BAB}"/>
                  </a:ext>
                </a:extLst>
              </p:cNvPr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2661;p78">
              <a:extLst>
                <a:ext uri="{FF2B5EF4-FFF2-40B4-BE49-F238E27FC236}">
                  <a16:creationId xmlns:a16="http://schemas.microsoft.com/office/drawing/2014/main" id="{79F388A4-923F-4F30-A9C2-74006A3AEB8E}"/>
                </a:ext>
              </a:extLst>
            </p:cNvPr>
            <p:cNvGrpSpPr/>
            <p:nvPr/>
          </p:nvGrpSpPr>
          <p:grpSpPr>
            <a:xfrm>
              <a:off x="1623756" y="3405252"/>
              <a:ext cx="1114384" cy="1198247"/>
              <a:chOff x="2342231" y="2896027"/>
              <a:chExt cx="1114384" cy="1198247"/>
            </a:xfrm>
          </p:grpSpPr>
          <p:sp>
            <p:nvSpPr>
              <p:cNvPr id="128" name="Google Shape;2662;p78">
                <a:extLst>
                  <a:ext uri="{FF2B5EF4-FFF2-40B4-BE49-F238E27FC236}">
                    <a16:creationId xmlns:a16="http://schemas.microsoft.com/office/drawing/2014/main" id="{A0F9C1A5-88F4-4621-B3B2-EBBD4F72A610}"/>
                  </a:ext>
                </a:extLst>
              </p:cNvPr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663;p78">
                <a:extLst>
                  <a:ext uri="{FF2B5EF4-FFF2-40B4-BE49-F238E27FC236}">
                    <a16:creationId xmlns:a16="http://schemas.microsoft.com/office/drawing/2014/main" id="{E70D778A-EEDE-49A2-BF60-E95652621B0D}"/>
                  </a:ext>
                </a:extLst>
              </p:cNvPr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664;p78">
                <a:extLst>
                  <a:ext uri="{FF2B5EF4-FFF2-40B4-BE49-F238E27FC236}">
                    <a16:creationId xmlns:a16="http://schemas.microsoft.com/office/drawing/2014/main" id="{0FD2C15C-BC47-4350-86F2-71B7BB5AF6F2}"/>
                  </a:ext>
                </a:extLst>
              </p:cNvPr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665;p78">
                <a:extLst>
                  <a:ext uri="{FF2B5EF4-FFF2-40B4-BE49-F238E27FC236}">
                    <a16:creationId xmlns:a16="http://schemas.microsoft.com/office/drawing/2014/main" id="{E11D9BB9-5530-4DC5-8552-37EC67E856BD}"/>
                  </a:ext>
                </a:extLst>
              </p:cNvPr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666;p78">
                <a:extLst>
                  <a:ext uri="{FF2B5EF4-FFF2-40B4-BE49-F238E27FC236}">
                    <a16:creationId xmlns:a16="http://schemas.microsoft.com/office/drawing/2014/main" id="{AF025823-6966-4A97-BF56-17073482AA29}"/>
                  </a:ext>
                </a:extLst>
              </p:cNvPr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667;p78">
                <a:extLst>
                  <a:ext uri="{FF2B5EF4-FFF2-40B4-BE49-F238E27FC236}">
                    <a16:creationId xmlns:a16="http://schemas.microsoft.com/office/drawing/2014/main" id="{F6FEB861-3044-4086-8C44-3A29BC8FCB31}"/>
                  </a:ext>
                </a:extLst>
              </p:cNvPr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668;p78">
                <a:extLst>
                  <a:ext uri="{FF2B5EF4-FFF2-40B4-BE49-F238E27FC236}">
                    <a16:creationId xmlns:a16="http://schemas.microsoft.com/office/drawing/2014/main" id="{179BE38A-7796-40A3-B660-7DF5FFB84840}"/>
                  </a:ext>
                </a:extLst>
              </p:cNvPr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69;p78">
                <a:extLst>
                  <a:ext uri="{FF2B5EF4-FFF2-40B4-BE49-F238E27FC236}">
                    <a16:creationId xmlns:a16="http://schemas.microsoft.com/office/drawing/2014/main" id="{B92217BB-8DD1-4631-BB2D-916097CDAF62}"/>
                  </a:ext>
                </a:extLst>
              </p:cNvPr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70;p78">
                <a:extLst>
                  <a:ext uri="{FF2B5EF4-FFF2-40B4-BE49-F238E27FC236}">
                    <a16:creationId xmlns:a16="http://schemas.microsoft.com/office/drawing/2014/main" id="{5B9512D0-D7BF-49A3-92DA-E00E84A5A804}"/>
                  </a:ext>
                </a:extLst>
              </p:cNvPr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71;p78">
                <a:extLst>
                  <a:ext uri="{FF2B5EF4-FFF2-40B4-BE49-F238E27FC236}">
                    <a16:creationId xmlns:a16="http://schemas.microsoft.com/office/drawing/2014/main" id="{177BE020-4536-40F7-A628-25D41E4332F9}"/>
                  </a:ext>
                </a:extLst>
              </p:cNvPr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72;p78">
                <a:extLst>
                  <a:ext uri="{FF2B5EF4-FFF2-40B4-BE49-F238E27FC236}">
                    <a16:creationId xmlns:a16="http://schemas.microsoft.com/office/drawing/2014/main" id="{FE12FCDA-13C9-4138-A6AA-D5DBF59A3458}"/>
                  </a:ext>
                </a:extLst>
              </p:cNvPr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73;p78">
                <a:extLst>
                  <a:ext uri="{FF2B5EF4-FFF2-40B4-BE49-F238E27FC236}">
                    <a16:creationId xmlns:a16="http://schemas.microsoft.com/office/drawing/2014/main" id="{CB4502A3-1EAC-467A-ADF8-D3A7DB00C887}"/>
                  </a:ext>
                </a:extLst>
              </p:cNvPr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74;p78">
                <a:extLst>
                  <a:ext uri="{FF2B5EF4-FFF2-40B4-BE49-F238E27FC236}">
                    <a16:creationId xmlns:a16="http://schemas.microsoft.com/office/drawing/2014/main" id="{21DA2889-7953-4275-8C06-6277640A3AFF}"/>
                  </a:ext>
                </a:extLst>
              </p:cNvPr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75;p78">
                <a:extLst>
                  <a:ext uri="{FF2B5EF4-FFF2-40B4-BE49-F238E27FC236}">
                    <a16:creationId xmlns:a16="http://schemas.microsoft.com/office/drawing/2014/main" id="{7B88B1ED-103B-4219-A03D-EDD5DE85DC2B}"/>
                  </a:ext>
                </a:extLst>
              </p:cNvPr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6;p78">
                <a:extLst>
                  <a:ext uri="{FF2B5EF4-FFF2-40B4-BE49-F238E27FC236}">
                    <a16:creationId xmlns:a16="http://schemas.microsoft.com/office/drawing/2014/main" id="{ACCB24D6-F447-42EF-91FA-ADCA4FA8453B}"/>
                  </a:ext>
                </a:extLst>
              </p:cNvPr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77;p78">
                <a:extLst>
                  <a:ext uri="{FF2B5EF4-FFF2-40B4-BE49-F238E27FC236}">
                    <a16:creationId xmlns:a16="http://schemas.microsoft.com/office/drawing/2014/main" id="{17193564-18C3-4398-8D90-16C228F21136}"/>
                  </a:ext>
                </a:extLst>
              </p:cNvPr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78;p78">
                <a:extLst>
                  <a:ext uri="{FF2B5EF4-FFF2-40B4-BE49-F238E27FC236}">
                    <a16:creationId xmlns:a16="http://schemas.microsoft.com/office/drawing/2014/main" id="{F9851863-29B6-4559-B9A5-9F99B804CD4D}"/>
                  </a:ext>
                </a:extLst>
              </p:cNvPr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79;p78">
                <a:extLst>
                  <a:ext uri="{FF2B5EF4-FFF2-40B4-BE49-F238E27FC236}">
                    <a16:creationId xmlns:a16="http://schemas.microsoft.com/office/drawing/2014/main" id="{07573A94-46BA-4645-ACAC-541F641354FA}"/>
                  </a:ext>
                </a:extLst>
              </p:cNvPr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680;p78">
                <a:extLst>
                  <a:ext uri="{FF2B5EF4-FFF2-40B4-BE49-F238E27FC236}">
                    <a16:creationId xmlns:a16="http://schemas.microsoft.com/office/drawing/2014/main" id="{212AEE6D-EF11-4115-BE1D-80A860A5B65F}"/>
                  </a:ext>
                </a:extLst>
              </p:cNvPr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681;p78">
                <a:extLst>
                  <a:ext uri="{FF2B5EF4-FFF2-40B4-BE49-F238E27FC236}">
                    <a16:creationId xmlns:a16="http://schemas.microsoft.com/office/drawing/2014/main" id="{C16D4CC0-018E-4FA1-A97A-82E251C27E67}"/>
                  </a:ext>
                </a:extLst>
              </p:cNvPr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682;p78">
                <a:extLst>
                  <a:ext uri="{FF2B5EF4-FFF2-40B4-BE49-F238E27FC236}">
                    <a16:creationId xmlns:a16="http://schemas.microsoft.com/office/drawing/2014/main" id="{C1C03254-4A2C-4CAF-A43B-4F84951AF665}"/>
                  </a:ext>
                </a:extLst>
              </p:cNvPr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683;p78">
                <a:extLst>
                  <a:ext uri="{FF2B5EF4-FFF2-40B4-BE49-F238E27FC236}">
                    <a16:creationId xmlns:a16="http://schemas.microsoft.com/office/drawing/2014/main" id="{06B0B13C-1CAE-4954-9715-E28EEB25D21E}"/>
                  </a:ext>
                </a:extLst>
              </p:cNvPr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684;p78">
                <a:extLst>
                  <a:ext uri="{FF2B5EF4-FFF2-40B4-BE49-F238E27FC236}">
                    <a16:creationId xmlns:a16="http://schemas.microsoft.com/office/drawing/2014/main" id="{FFBAB7C0-2774-4F7B-B92B-3B7313275303}"/>
                  </a:ext>
                </a:extLst>
              </p:cNvPr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685;p78">
                <a:extLst>
                  <a:ext uri="{FF2B5EF4-FFF2-40B4-BE49-F238E27FC236}">
                    <a16:creationId xmlns:a16="http://schemas.microsoft.com/office/drawing/2014/main" id="{829942B4-10F0-4B31-BF8D-7576E36B8371}"/>
                  </a:ext>
                </a:extLst>
              </p:cNvPr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686;p78">
                <a:extLst>
                  <a:ext uri="{FF2B5EF4-FFF2-40B4-BE49-F238E27FC236}">
                    <a16:creationId xmlns:a16="http://schemas.microsoft.com/office/drawing/2014/main" id="{D4257800-7F47-45A2-8E89-0CB1A6828F78}"/>
                  </a:ext>
                </a:extLst>
              </p:cNvPr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687;p78">
                <a:extLst>
                  <a:ext uri="{FF2B5EF4-FFF2-40B4-BE49-F238E27FC236}">
                    <a16:creationId xmlns:a16="http://schemas.microsoft.com/office/drawing/2014/main" id="{E985CC50-EA8F-4572-A8F5-1224DE8D1481}"/>
                  </a:ext>
                </a:extLst>
              </p:cNvPr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688;p78">
                <a:extLst>
                  <a:ext uri="{FF2B5EF4-FFF2-40B4-BE49-F238E27FC236}">
                    <a16:creationId xmlns:a16="http://schemas.microsoft.com/office/drawing/2014/main" id="{127430AB-8170-4857-A341-036DE6F8B992}"/>
                  </a:ext>
                </a:extLst>
              </p:cNvPr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689;p78">
                <a:extLst>
                  <a:ext uri="{FF2B5EF4-FFF2-40B4-BE49-F238E27FC236}">
                    <a16:creationId xmlns:a16="http://schemas.microsoft.com/office/drawing/2014/main" id="{A1758085-19B0-4766-8C30-29A70A5FACDC}"/>
                  </a:ext>
                </a:extLst>
              </p:cNvPr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690;p78">
                <a:extLst>
                  <a:ext uri="{FF2B5EF4-FFF2-40B4-BE49-F238E27FC236}">
                    <a16:creationId xmlns:a16="http://schemas.microsoft.com/office/drawing/2014/main" id="{5A568E20-CC5D-49E5-8B1A-F14938D0BC5D}"/>
                  </a:ext>
                </a:extLst>
              </p:cNvPr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691;p78">
                <a:extLst>
                  <a:ext uri="{FF2B5EF4-FFF2-40B4-BE49-F238E27FC236}">
                    <a16:creationId xmlns:a16="http://schemas.microsoft.com/office/drawing/2014/main" id="{F1A9FB1A-ABDC-45AF-B0C2-46EA3CBE0B92}"/>
                  </a:ext>
                </a:extLst>
              </p:cNvPr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692;p78">
                <a:extLst>
                  <a:ext uri="{FF2B5EF4-FFF2-40B4-BE49-F238E27FC236}">
                    <a16:creationId xmlns:a16="http://schemas.microsoft.com/office/drawing/2014/main" id="{38E05258-74AA-4950-9289-5C7BAFF7D024}"/>
                  </a:ext>
                </a:extLst>
              </p:cNvPr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693;p78">
                <a:extLst>
                  <a:ext uri="{FF2B5EF4-FFF2-40B4-BE49-F238E27FC236}">
                    <a16:creationId xmlns:a16="http://schemas.microsoft.com/office/drawing/2014/main" id="{D41D729F-8C9F-4CFB-9066-6218B99F7DD8}"/>
                  </a:ext>
                </a:extLst>
              </p:cNvPr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694;p78">
                <a:extLst>
                  <a:ext uri="{FF2B5EF4-FFF2-40B4-BE49-F238E27FC236}">
                    <a16:creationId xmlns:a16="http://schemas.microsoft.com/office/drawing/2014/main" id="{6337FCB1-7AAE-4301-8094-E341A5653B08}"/>
                  </a:ext>
                </a:extLst>
              </p:cNvPr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695;p78">
                <a:extLst>
                  <a:ext uri="{FF2B5EF4-FFF2-40B4-BE49-F238E27FC236}">
                    <a16:creationId xmlns:a16="http://schemas.microsoft.com/office/drawing/2014/main" id="{C374343B-A6C9-46F3-875A-F87053802BFA}"/>
                  </a:ext>
                </a:extLst>
              </p:cNvPr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696;p78">
                <a:extLst>
                  <a:ext uri="{FF2B5EF4-FFF2-40B4-BE49-F238E27FC236}">
                    <a16:creationId xmlns:a16="http://schemas.microsoft.com/office/drawing/2014/main" id="{888298B9-2B7F-48C7-AB59-556CC2846455}"/>
                  </a:ext>
                </a:extLst>
              </p:cNvPr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697;p78">
                <a:extLst>
                  <a:ext uri="{FF2B5EF4-FFF2-40B4-BE49-F238E27FC236}">
                    <a16:creationId xmlns:a16="http://schemas.microsoft.com/office/drawing/2014/main" id="{D95509D5-0A7A-47C4-A30F-F29C73EDDD79}"/>
                  </a:ext>
                </a:extLst>
              </p:cNvPr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698;p78">
                <a:extLst>
                  <a:ext uri="{FF2B5EF4-FFF2-40B4-BE49-F238E27FC236}">
                    <a16:creationId xmlns:a16="http://schemas.microsoft.com/office/drawing/2014/main" id="{FD72724B-4C38-4E2F-BE28-96AB2E5F27E3}"/>
                  </a:ext>
                </a:extLst>
              </p:cNvPr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699;p78">
                <a:extLst>
                  <a:ext uri="{FF2B5EF4-FFF2-40B4-BE49-F238E27FC236}">
                    <a16:creationId xmlns:a16="http://schemas.microsoft.com/office/drawing/2014/main" id="{C7AEC3EE-FE9A-408F-9086-8AAAD935E4FA}"/>
                  </a:ext>
                </a:extLst>
              </p:cNvPr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700;p78">
                <a:extLst>
                  <a:ext uri="{FF2B5EF4-FFF2-40B4-BE49-F238E27FC236}">
                    <a16:creationId xmlns:a16="http://schemas.microsoft.com/office/drawing/2014/main" id="{523767C0-2B42-4E88-86D8-501673EF10BA}"/>
                  </a:ext>
                </a:extLst>
              </p:cNvPr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701;p78">
                <a:extLst>
                  <a:ext uri="{FF2B5EF4-FFF2-40B4-BE49-F238E27FC236}">
                    <a16:creationId xmlns:a16="http://schemas.microsoft.com/office/drawing/2014/main" id="{383640B9-ED32-4C5D-8213-241704B52B2F}"/>
                  </a:ext>
                </a:extLst>
              </p:cNvPr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702;p78">
                <a:extLst>
                  <a:ext uri="{FF2B5EF4-FFF2-40B4-BE49-F238E27FC236}">
                    <a16:creationId xmlns:a16="http://schemas.microsoft.com/office/drawing/2014/main" id="{C6717391-AA89-4E22-B127-87D9924D2524}"/>
                  </a:ext>
                </a:extLst>
              </p:cNvPr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703;p78">
                <a:extLst>
                  <a:ext uri="{FF2B5EF4-FFF2-40B4-BE49-F238E27FC236}">
                    <a16:creationId xmlns:a16="http://schemas.microsoft.com/office/drawing/2014/main" id="{03FE904E-94E5-43D9-A391-D09AEEEFC3C8}"/>
                  </a:ext>
                </a:extLst>
              </p:cNvPr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704;p78">
                <a:extLst>
                  <a:ext uri="{FF2B5EF4-FFF2-40B4-BE49-F238E27FC236}">
                    <a16:creationId xmlns:a16="http://schemas.microsoft.com/office/drawing/2014/main" id="{46F6DC94-5A66-40D8-A78B-BA4BAB6C3FBC}"/>
                  </a:ext>
                </a:extLst>
              </p:cNvPr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705;p78">
                <a:extLst>
                  <a:ext uri="{FF2B5EF4-FFF2-40B4-BE49-F238E27FC236}">
                    <a16:creationId xmlns:a16="http://schemas.microsoft.com/office/drawing/2014/main" id="{8786E487-6A83-4CAC-8DCB-9B38EFFBC426}"/>
                  </a:ext>
                </a:extLst>
              </p:cNvPr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706;p78">
                <a:extLst>
                  <a:ext uri="{FF2B5EF4-FFF2-40B4-BE49-F238E27FC236}">
                    <a16:creationId xmlns:a16="http://schemas.microsoft.com/office/drawing/2014/main" id="{81AD1645-06FA-4724-8719-2F851FBDFC5D}"/>
                  </a:ext>
                </a:extLst>
              </p:cNvPr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707;p78">
                <a:extLst>
                  <a:ext uri="{FF2B5EF4-FFF2-40B4-BE49-F238E27FC236}">
                    <a16:creationId xmlns:a16="http://schemas.microsoft.com/office/drawing/2014/main" id="{84CC0EDD-DE95-4942-846A-BD3F380D5F5E}"/>
                  </a:ext>
                </a:extLst>
              </p:cNvPr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708;p78">
                <a:extLst>
                  <a:ext uri="{FF2B5EF4-FFF2-40B4-BE49-F238E27FC236}">
                    <a16:creationId xmlns:a16="http://schemas.microsoft.com/office/drawing/2014/main" id="{EFE62A56-6033-4CCC-A970-A3612314BBEF}"/>
                  </a:ext>
                </a:extLst>
              </p:cNvPr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709;p78">
                <a:extLst>
                  <a:ext uri="{FF2B5EF4-FFF2-40B4-BE49-F238E27FC236}">
                    <a16:creationId xmlns:a16="http://schemas.microsoft.com/office/drawing/2014/main" id="{93014B14-5F37-477E-A3C1-940764841D9E}"/>
                  </a:ext>
                </a:extLst>
              </p:cNvPr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710;p78">
                <a:extLst>
                  <a:ext uri="{FF2B5EF4-FFF2-40B4-BE49-F238E27FC236}">
                    <a16:creationId xmlns:a16="http://schemas.microsoft.com/office/drawing/2014/main" id="{77DD76CB-B009-4CBB-9507-59A232D1DC17}"/>
                  </a:ext>
                </a:extLst>
              </p:cNvPr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711;p78">
                <a:extLst>
                  <a:ext uri="{FF2B5EF4-FFF2-40B4-BE49-F238E27FC236}">
                    <a16:creationId xmlns:a16="http://schemas.microsoft.com/office/drawing/2014/main" id="{07FBB106-1215-4AF9-A068-EC4434E71E5E}"/>
                  </a:ext>
                </a:extLst>
              </p:cNvPr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712;p78">
                <a:extLst>
                  <a:ext uri="{FF2B5EF4-FFF2-40B4-BE49-F238E27FC236}">
                    <a16:creationId xmlns:a16="http://schemas.microsoft.com/office/drawing/2014/main" id="{60F2F2F4-FB7C-4481-8996-232402ABD6FA}"/>
                  </a:ext>
                </a:extLst>
              </p:cNvPr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713;p78">
                <a:extLst>
                  <a:ext uri="{FF2B5EF4-FFF2-40B4-BE49-F238E27FC236}">
                    <a16:creationId xmlns:a16="http://schemas.microsoft.com/office/drawing/2014/main" id="{1B41C8A6-CBF7-4D85-BA51-0E2E192CDBC5}"/>
                  </a:ext>
                </a:extLst>
              </p:cNvPr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714;p78">
                <a:extLst>
                  <a:ext uri="{FF2B5EF4-FFF2-40B4-BE49-F238E27FC236}">
                    <a16:creationId xmlns:a16="http://schemas.microsoft.com/office/drawing/2014/main" id="{6F6BB27C-94CD-42D3-BA2A-45B7E5660723}"/>
                  </a:ext>
                </a:extLst>
              </p:cNvPr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715;p78">
                <a:extLst>
                  <a:ext uri="{FF2B5EF4-FFF2-40B4-BE49-F238E27FC236}">
                    <a16:creationId xmlns:a16="http://schemas.microsoft.com/office/drawing/2014/main" id="{4AEABD36-EA1D-4162-A5D8-E620160B3E7D}"/>
                  </a:ext>
                </a:extLst>
              </p:cNvPr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716;p78">
                <a:extLst>
                  <a:ext uri="{FF2B5EF4-FFF2-40B4-BE49-F238E27FC236}">
                    <a16:creationId xmlns:a16="http://schemas.microsoft.com/office/drawing/2014/main" id="{B74914C4-4EF4-459C-807C-C52BDDD9124E}"/>
                  </a:ext>
                </a:extLst>
              </p:cNvPr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717;p78">
                <a:extLst>
                  <a:ext uri="{FF2B5EF4-FFF2-40B4-BE49-F238E27FC236}">
                    <a16:creationId xmlns:a16="http://schemas.microsoft.com/office/drawing/2014/main" id="{7C0DE05A-30C0-488B-A63D-FA7723C4F850}"/>
                  </a:ext>
                </a:extLst>
              </p:cNvPr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718;p78">
                <a:extLst>
                  <a:ext uri="{FF2B5EF4-FFF2-40B4-BE49-F238E27FC236}">
                    <a16:creationId xmlns:a16="http://schemas.microsoft.com/office/drawing/2014/main" id="{C66A53BE-26B5-48D9-8A73-1A36040905E7}"/>
                  </a:ext>
                </a:extLst>
              </p:cNvPr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719;p78">
                <a:extLst>
                  <a:ext uri="{FF2B5EF4-FFF2-40B4-BE49-F238E27FC236}">
                    <a16:creationId xmlns:a16="http://schemas.microsoft.com/office/drawing/2014/main" id="{C7BE61E4-D471-4243-866E-3B2E4FB4F255}"/>
                  </a:ext>
                </a:extLst>
              </p:cNvPr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720;p78">
                <a:extLst>
                  <a:ext uri="{FF2B5EF4-FFF2-40B4-BE49-F238E27FC236}">
                    <a16:creationId xmlns:a16="http://schemas.microsoft.com/office/drawing/2014/main" id="{CD795A5F-315F-4273-83DC-F6F3CADE08DB}"/>
                  </a:ext>
                </a:extLst>
              </p:cNvPr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721;p78">
                <a:extLst>
                  <a:ext uri="{FF2B5EF4-FFF2-40B4-BE49-F238E27FC236}">
                    <a16:creationId xmlns:a16="http://schemas.microsoft.com/office/drawing/2014/main" id="{9789013E-5EC8-41EF-BDC0-EB1E1B62FB9D}"/>
                  </a:ext>
                </a:extLst>
              </p:cNvPr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722;p78">
                <a:extLst>
                  <a:ext uri="{FF2B5EF4-FFF2-40B4-BE49-F238E27FC236}">
                    <a16:creationId xmlns:a16="http://schemas.microsoft.com/office/drawing/2014/main" id="{8D5F1547-BD79-494F-B316-B1DC002431B7}"/>
                  </a:ext>
                </a:extLst>
              </p:cNvPr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723;p78">
                <a:extLst>
                  <a:ext uri="{FF2B5EF4-FFF2-40B4-BE49-F238E27FC236}">
                    <a16:creationId xmlns:a16="http://schemas.microsoft.com/office/drawing/2014/main" id="{EC7D0695-2448-4E93-B4BB-297C67A6072D}"/>
                  </a:ext>
                </a:extLst>
              </p:cNvPr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724;p78">
                <a:extLst>
                  <a:ext uri="{FF2B5EF4-FFF2-40B4-BE49-F238E27FC236}">
                    <a16:creationId xmlns:a16="http://schemas.microsoft.com/office/drawing/2014/main" id="{F6120197-AEB2-4326-A066-F7B362CDB2B5}"/>
                  </a:ext>
                </a:extLst>
              </p:cNvPr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725;p78">
                <a:extLst>
                  <a:ext uri="{FF2B5EF4-FFF2-40B4-BE49-F238E27FC236}">
                    <a16:creationId xmlns:a16="http://schemas.microsoft.com/office/drawing/2014/main" id="{508D03FA-0CF7-41FF-B623-5803544AC721}"/>
                  </a:ext>
                </a:extLst>
              </p:cNvPr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726;p78">
                <a:extLst>
                  <a:ext uri="{FF2B5EF4-FFF2-40B4-BE49-F238E27FC236}">
                    <a16:creationId xmlns:a16="http://schemas.microsoft.com/office/drawing/2014/main" id="{17A48298-B63A-4550-AB85-53CE873A697F}"/>
                  </a:ext>
                </a:extLst>
              </p:cNvPr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727;p78">
                <a:extLst>
                  <a:ext uri="{FF2B5EF4-FFF2-40B4-BE49-F238E27FC236}">
                    <a16:creationId xmlns:a16="http://schemas.microsoft.com/office/drawing/2014/main" id="{572C0405-513E-4088-9E5F-1C70B202EE05}"/>
                  </a:ext>
                </a:extLst>
              </p:cNvPr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728;p78">
                <a:extLst>
                  <a:ext uri="{FF2B5EF4-FFF2-40B4-BE49-F238E27FC236}">
                    <a16:creationId xmlns:a16="http://schemas.microsoft.com/office/drawing/2014/main" id="{C7A9D841-4549-450C-AE4C-B98F6EA38A7C}"/>
                  </a:ext>
                </a:extLst>
              </p:cNvPr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729;p78">
                <a:extLst>
                  <a:ext uri="{FF2B5EF4-FFF2-40B4-BE49-F238E27FC236}">
                    <a16:creationId xmlns:a16="http://schemas.microsoft.com/office/drawing/2014/main" id="{110F54F9-3EDA-4C91-8C47-42E1E2867250}"/>
                  </a:ext>
                </a:extLst>
              </p:cNvPr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730;p78">
                <a:extLst>
                  <a:ext uri="{FF2B5EF4-FFF2-40B4-BE49-F238E27FC236}">
                    <a16:creationId xmlns:a16="http://schemas.microsoft.com/office/drawing/2014/main" id="{98A6D688-72F5-4677-A74D-25467A1B7494}"/>
                  </a:ext>
                </a:extLst>
              </p:cNvPr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731;p78">
                <a:extLst>
                  <a:ext uri="{FF2B5EF4-FFF2-40B4-BE49-F238E27FC236}">
                    <a16:creationId xmlns:a16="http://schemas.microsoft.com/office/drawing/2014/main" id="{EE3DF2DA-DDB4-4D53-87BA-2B6651DC1363}"/>
                  </a:ext>
                </a:extLst>
              </p:cNvPr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2732;p78">
              <a:extLst>
                <a:ext uri="{FF2B5EF4-FFF2-40B4-BE49-F238E27FC236}">
                  <a16:creationId xmlns:a16="http://schemas.microsoft.com/office/drawing/2014/main" id="{F2BEAC34-513C-4F7D-B7BB-9FBE7A13B83C}"/>
                </a:ext>
              </a:extLst>
            </p:cNvPr>
            <p:cNvGrpSpPr/>
            <p:nvPr/>
          </p:nvGrpSpPr>
          <p:grpSpPr>
            <a:xfrm>
              <a:off x="769880" y="2098936"/>
              <a:ext cx="1402092" cy="885514"/>
              <a:chOff x="4361525" y="543750"/>
              <a:chExt cx="1106100" cy="698575"/>
            </a:xfrm>
          </p:grpSpPr>
          <p:sp>
            <p:nvSpPr>
              <p:cNvPr id="106" name="Google Shape;2733;p78">
                <a:extLst>
                  <a:ext uri="{FF2B5EF4-FFF2-40B4-BE49-F238E27FC236}">
                    <a16:creationId xmlns:a16="http://schemas.microsoft.com/office/drawing/2014/main" id="{7A024939-94D3-4C11-A7DE-531C44913774}"/>
                  </a:ext>
                </a:extLst>
              </p:cNvPr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34;p78">
                <a:extLst>
                  <a:ext uri="{FF2B5EF4-FFF2-40B4-BE49-F238E27FC236}">
                    <a16:creationId xmlns:a16="http://schemas.microsoft.com/office/drawing/2014/main" id="{6D6E641F-F280-4A87-8E24-E27C13CE085A}"/>
                  </a:ext>
                </a:extLst>
              </p:cNvPr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35;p78">
                <a:extLst>
                  <a:ext uri="{FF2B5EF4-FFF2-40B4-BE49-F238E27FC236}">
                    <a16:creationId xmlns:a16="http://schemas.microsoft.com/office/drawing/2014/main" id="{817C2BEE-15C5-422B-B510-7EEFE7F22590}"/>
                  </a:ext>
                </a:extLst>
              </p:cNvPr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36;p78">
                <a:extLst>
                  <a:ext uri="{FF2B5EF4-FFF2-40B4-BE49-F238E27FC236}">
                    <a16:creationId xmlns:a16="http://schemas.microsoft.com/office/drawing/2014/main" id="{6D86FB4E-3334-46C7-A7E4-F3C80F732434}"/>
                  </a:ext>
                </a:extLst>
              </p:cNvPr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37;p78">
                <a:extLst>
                  <a:ext uri="{FF2B5EF4-FFF2-40B4-BE49-F238E27FC236}">
                    <a16:creationId xmlns:a16="http://schemas.microsoft.com/office/drawing/2014/main" id="{F07A4C9D-E0FD-482B-9544-1809E955E8A0}"/>
                  </a:ext>
                </a:extLst>
              </p:cNvPr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738;p78">
                <a:extLst>
                  <a:ext uri="{FF2B5EF4-FFF2-40B4-BE49-F238E27FC236}">
                    <a16:creationId xmlns:a16="http://schemas.microsoft.com/office/drawing/2014/main" id="{9403ACEE-E650-429F-A01A-7723D23BD4BF}"/>
                  </a:ext>
                </a:extLst>
              </p:cNvPr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739;p78">
                <a:extLst>
                  <a:ext uri="{FF2B5EF4-FFF2-40B4-BE49-F238E27FC236}">
                    <a16:creationId xmlns:a16="http://schemas.microsoft.com/office/drawing/2014/main" id="{6F3140AA-4085-4E37-A539-FB85015D9091}"/>
                  </a:ext>
                </a:extLst>
              </p:cNvPr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740;p78">
                <a:extLst>
                  <a:ext uri="{FF2B5EF4-FFF2-40B4-BE49-F238E27FC236}">
                    <a16:creationId xmlns:a16="http://schemas.microsoft.com/office/drawing/2014/main" id="{E8C516C5-BBB6-476F-8E4F-A14B35899E10}"/>
                  </a:ext>
                </a:extLst>
              </p:cNvPr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741;p78">
                <a:extLst>
                  <a:ext uri="{FF2B5EF4-FFF2-40B4-BE49-F238E27FC236}">
                    <a16:creationId xmlns:a16="http://schemas.microsoft.com/office/drawing/2014/main" id="{D03C36BF-F4F9-423B-B5E4-064C0618CCD1}"/>
                  </a:ext>
                </a:extLst>
              </p:cNvPr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742;p78">
                <a:extLst>
                  <a:ext uri="{FF2B5EF4-FFF2-40B4-BE49-F238E27FC236}">
                    <a16:creationId xmlns:a16="http://schemas.microsoft.com/office/drawing/2014/main" id="{69CC4974-CD26-4C40-A25D-AE51A2BEE38D}"/>
                  </a:ext>
                </a:extLst>
              </p:cNvPr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743;p78">
                <a:extLst>
                  <a:ext uri="{FF2B5EF4-FFF2-40B4-BE49-F238E27FC236}">
                    <a16:creationId xmlns:a16="http://schemas.microsoft.com/office/drawing/2014/main" id="{866151FA-FAEC-4A45-8EEF-0A63682B3493}"/>
                  </a:ext>
                </a:extLst>
              </p:cNvPr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744;p78">
                <a:extLst>
                  <a:ext uri="{FF2B5EF4-FFF2-40B4-BE49-F238E27FC236}">
                    <a16:creationId xmlns:a16="http://schemas.microsoft.com/office/drawing/2014/main" id="{7B9DF5B7-C485-42ED-97D5-B71D5BA8123E}"/>
                  </a:ext>
                </a:extLst>
              </p:cNvPr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745;p78">
                <a:extLst>
                  <a:ext uri="{FF2B5EF4-FFF2-40B4-BE49-F238E27FC236}">
                    <a16:creationId xmlns:a16="http://schemas.microsoft.com/office/drawing/2014/main" id="{792F7A25-FFC6-432F-B6F5-E925467412EE}"/>
                  </a:ext>
                </a:extLst>
              </p:cNvPr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746;p78">
                <a:extLst>
                  <a:ext uri="{FF2B5EF4-FFF2-40B4-BE49-F238E27FC236}">
                    <a16:creationId xmlns:a16="http://schemas.microsoft.com/office/drawing/2014/main" id="{5FB85C56-1554-4F23-82C2-F4291B6D6BC6}"/>
                  </a:ext>
                </a:extLst>
              </p:cNvPr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747;p78">
                <a:extLst>
                  <a:ext uri="{FF2B5EF4-FFF2-40B4-BE49-F238E27FC236}">
                    <a16:creationId xmlns:a16="http://schemas.microsoft.com/office/drawing/2014/main" id="{B533DBB4-6B36-4D55-97BE-9B47A5F22C2F}"/>
                  </a:ext>
                </a:extLst>
              </p:cNvPr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748;p78">
                <a:extLst>
                  <a:ext uri="{FF2B5EF4-FFF2-40B4-BE49-F238E27FC236}">
                    <a16:creationId xmlns:a16="http://schemas.microsoft.com/office/drawing/2014/main" id="{C00583F9-7580-4BE7-B9DA-E618EFD2F58C}"/>
                  </a:ext>
                </a:extLst>
              </p:cNvPr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749;p78">
                <a:extLst>
                  <a:ext uri="{FF2B5EF4-FFF2-40B4-BE49-F238E27FC236}">
                    <a16:creationId xmlns:a16="http://schemas.microsoft.com/office/drawing/2014/main" id="{A1C8FAE6-4B09-4FFA-A96D-E19789003270}"/>
                  </a:ext>
                </a:extLst>
              </p:cNvPr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750;p78">
                <a:extLst>
                  <a:ext uri="{FF2B5EF4-FFF2-40B4-BE49-F238E27FC236}">
                    <a16:creationId xmlns:a16="http://schemas.microsoft.com/office/drawing/2014/main" id="{BFAB0A3B-5E97-419F-904A-828BF74376A4}"/>
                  </a:ext>
                </a:extLst>
              </p:cNvPr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751;p78">
                <a:extLst>
                  <a:ext uri="{FF2B5EF4-FFF2-40B4-BE49-F238E27FC236}">
                    <a16:creationId xmlns:a16="http://schemas.microsoft.com/office/drawing/2014/main" id="{1357980D-B1B2-4823-94DF-DA37CFD8D58E}"/>
                  </a:ext>
                </a:extLst>
              </p:cNvPr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752;p78">
                <a:extLst>
                  <a:ext uri="{FF2B5EF4-FFF2-40B4-BE49-F238E27FC236}">
                    <a16:creationId xmlns:a16="http://schemas.microsoft.com/office/drawing/2014/main" id="{E70A9627-F2E0-450C-8616-B39BED6ACC33}"/>
                  </a:ext>
                </a:extLst>
              </p:cNvPr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753;p78">
                <a:extLst>
                  <a:ext uri="{FF2B5EF4-FFF2-40B4-BE49-F238E27FC236}">
                    <a16:creationId xmlns:a16="http://schemas.microsoft.com/office/drawing/2014/main" id="{6F621429-2639-41C0-BD73-6F1A4584B4D1}"/>
                  </a:ext>
                </a:extLst>
              </p:cNvPr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754;p78">
                <a:extLst>
                  <a:ext uri="{FF2B5EF4-FFF2-40B4-BE49-F238E27FC236}">
                    <a16:creationId xmlns:a16="http://schemas.microsoft.com/office/drawing/2014/main" id="{B755F6BC-40CB-422D-9189-85C7475010AC}"/>
                  </a:ext>
                </a:extLst>
              </p:cNvPr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9" name="Google Shape;3889;p93"/>
          <p:cNvGrpSpPr/>
          <p:nvPr/>
        </p:nvGrpSpPr>
        <p:grpSpPr>
          <a:xfrm>
            <a:off x="8225546" y="2227442"/>
            <a:ext cx="99806" cy="99809"/>
            <a:chOff x="3688596" y="3879680"/>
            <a:chExt cx="99806" cy="99809"/>
          </a:xfrm>
        </p:grpSpPr>
        <p:sp>
          <p:nvSpPr>
            <p:cNvPr id="3890" name="Google Shape;3890;p93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3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2" name="Google Shape;3892;p93"/>
          <p:cNvSpPr/>
          <p:nvPr/>
        </p:nvSpPr>
        <p:spPr>
          <a:xfrm>
            <a:off x="5068801" y="3534993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3" name="Google Shape;3893;p93"/>
          <p:cNvGrpSpPr/>
          <p:nvPr/>
        </p:nvGrpSpPr>
        <p:grpSpPr>
          <a:xfrm>
            <a:off x="155894" y="3374149"/>
            <a:ext cx="1934163" cy="1229251"/>
            <a:chOff x="2273966" y="1055805"/>
            <a:chExt cx="2294016" cy="1324326"/>
          </a:xfrm>
        </p:grpSpPr>
        <p:sp>
          <p:nvSpPr>
            <p:cNvPr id="3894" name="Google Shape;3894;p93"/>
            <p:cNvSpPr/>
            <p:nvPr/>
          </p:nvSpPr>
          <p:spPr>
            <a:xfrm>
              <a:off x="2273966" y="1055805"/>
              <a:ext cx="2294016" cy="1324326"/>
            </a:xfrm>
            <a:custGeom>
              <a:avLst/>
              <a:gdLst/>
              <a:ahLst/>
              <a:cxnLst/>
              <a:rect l="l" t="t" r="r" b="b"/>
              <a:pathLst>
                <a:path w="130453" h="75310" extrusionOk="0">
                  <a:moveTo>
                    <a:pt x="6643" y="1"/>
                  </a:moveTo>
                  <a:cubicBezTo>
                    <a:pt x="2976" y="1"/>
                    <a:pt x="1" y="2976"/>
                    <a:pt x="1" y="6644"/>
                  </a:cubicBezTo>
                  <a:lnTo>
                    <a:pt x="1" y="68666"/>
                  </a:lnTo>
                  <a:cubicBezTo>
                    <a:pt x="1" y="72334"/>
                    <a:pt x="2976" y="75309"/>
                    <a:pt x="6643" y="75309"/>
                  </a:cubicBezTo>
                  <a:lnTo>
                    <a:pt x="123811" y="75309"/>
                  </a:lnTo>
                  <a:cubicBezTo>
                    <a:pt x="127478" y="75309"/>
                    <a:pt x="130453" y="72334"/>
                    <a:pt x="130453" y="68666"/>
                  </a:cubicBezTo>
                  <a:lnTo>
                    <a:pt x="130453" y="6644"/>
                  </a:lnTo>
                  <a:cubicBezTo>
                    <a:pt x="130453" y="2976"/>
                    <a:pt x="127478" y="1"/>
                    <a:pt x="123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93"/>
            <p:cNvSpPr/>
            <p:nvPr/>
          </p:nvSpPr>
          <p:spPr>
            <a:xfrm>
              <a:off x="2273966" y="1055805"/>
              <a:ext cx="2294016" cy="1324326"/>
            </a:xfrm>
            <a:custGeom>
              <a:avLst/>
              <a:gdLst/>
              <a:ahLst/>
              <a:cxnLst/>
              <a:rect l="l" t="t" r="r" b="b"/>
              <a:pathLst>
                <a:path w="130453" h="75310" fill="none" extrusionOk="0">
                  <a:moveTo>
                    <a:pt x="123811" y="75309"/>
                  </a:moveTo>
                  <a:lnTo>
                    <a:pt x="6643" y="75309"/>
                  </a:lnTo>
                  <a:cubicBezTo>
                    <a:pt x="2976" y="75309"/>
                    <a:pt x="1" y="72334"/>
                    <a:pt x="1" y="68666"/>
                  </a:cubicBezTo>
                  <a:lnTo>
                    <a:pt x="1" y="6644"/>
                  </a:lnTo>
                  <a:cubicBezTo>
                    <a:pt x="1" y="2976"/>
                    <a:pt x="2976" y="1"/>
                    <a:pt x="6643" y="1"/>
                  </a:cubicBezTo>
                  <a:lnTo>
                    <a:pt x="123811" y="1"/>
                  </a:lnTo>
                  <a:cubicBezTo>
                    <a:pt x="127478" y="1"/>
                    <a:pt x="130453" y="2976"/>
                    <a:pt x="130453" y="6644"/>
                  </a:cubicBezTo>
                  <a:lnTo>
                    <a:pt x="130453" y="68666"/>
                  </a:lnTo>
                  <a:cubicBezTo>
                    <a:pt x="130453" y="72334"/>
                    <a:pt x="127478" y="75309"/>
                    <a:pt x="123811" y="75309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1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93"/>
            <p:cNvSpPr/>
            <p:nvPr/>
          </p:nvSpPr>
          <p:spPr>
            <a:xfrm>
              <a:off x="2403480" y="1476192"/>
              <a:ext cx="449367" cy="260047"/>
            </a:xfrm>
            <a:custGeom>
              <a:avLst/>
              <a:gdLst/>
              <a:ahLst/>
              <a:cxnLst/>
              <a:rect l="l" t="t" r="r" b="b"/>
              <a:pathLst>
                <a:path w="25554" h="14788" extrusionOk="0">
                  <a:moveTo>
                    <a:pt x="44" y="0"/>
                  </a:moveTo>
                  <a:cubicBezTo>
                    <a:pt x="30" y="0"/>
                    <a:pt x="0" y="14"/>
                    <a:pt x="0" y="30"/>
                  </a:cubicBezTo>
                  <a:lnTo>
                    <a:pt x="0" y="14758"/>
                  </a:lnTo>
                  <a:cubicBezTo>
                    <a:pt x="0" y="14773"/>
                    <a:pt x="30" y="14788"/>
                    <a:pt x="44" y="14788"/>
                  </a:cubicBezTo>
                  <a:lnTo>
                    <a:pt x="25510" y="14788"/>
                  </a:lnTo>
                  <a:cubicBezTo>
                    <a:pt x="25540" y="14788"/>
                    <a:pt x="25554" y="14773"/>
                    <a:pt x="25554" y="14758"/>
                  </a:cubicBezTo>
                  <a:lnTo>
                    <a:pt x="25554" y="30"/>
                  </a:lnTo>
                  <a:cubicBezTo>
                    <a:pt x="25554" y="14"/>
                    <a:pt x="25540" y="0"/>
                    <a:pt x="25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3"/>
            <p:cNvSpPr/>
            <p:nvPr/>
          </p:nvSpPr>
          <p:spPr>
            <a:xfrm>
              <a:off x="2403480" y="1476192"/>
              <a:ext cx="449367" cy="260047"/>
            </a:xfrm>
            <a:custGeom>
              <a:avLst/>
              <a:gdLst/>
              <a:ahLst/>
              <a:cxnLst/>
              <a:rect l="l" t="t" r="r" b="b"/>
              <a:pathLst>
                <a:path w="25554" h="14788" fill="none" extrusionOk="0">
                  <a:moveTo>
                    <a:pt x="25510" y="14788"/>
                  </a:moveTo>
                  <a:lnTo>
                    <a:pt x="44" y="14788"/>
                  </a:lnTo>
                  <a:cubicBezTo>
                    <a:pt x="30" y="14788"/>
                    <a:pt x="0" y="14773"/>
                    <a:pt x="0" y="14758"/>
                  </a:cubicBezTo>
                  <a:lnTo>
                    <a:pt x="0" y="30"/>
                  </a:lnTo>
                  <a:cubicBezTo>
                    <a:pt x="0" y="14"/>
                    <a:pt x="30" y="0"/>
                    <a:pt x="44" y="0"/>
                  </a:cubicBezTo>
                  <a:lnTo>
                    <a:pt x="25510" y="0"/>
                  </a:lnTo>
                  <a:cubicBezTo>
                    <a:pt x="25540" y="0"/>
                    <a:pt x="25554" y="14"/>
                    <a:pt x="25554" y="30"/>
                  </a:cubicBezTo>
                  <a:lnTo>
                    <a:pt x="25554" y="14758"/>
                  </a:lnTo>
                  <a:cubicBezTo>
                    <a:pt x="25554" y="14773"/>
                    <a:pt x="25540" y="14788"/>
                    <a:pt x="25510" y="14788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1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8" name="Google Shape;3898;p93"/>
            <p:cNvGrpSpPr/>
            <p:nvPr/>
          </p:nvGrpSpPr>
          <p:grpSpPr>
            <a:xfrm>
              <a:off x="2395179" y="1184035"/>
              <a:ext cx="916636" cy="110592"/>
              <a:chOff x="2395179" y="1184035"/>
              <a:chExt cx="916636" cy="110592"/>
            </a:xfrm>
          </p:grpSpPr>
          <p:sp>
            <p:nvSpPr>
              <p:cNvPr id="3899" name="Google Shape;3899;p93"/>
              <p:cNvSpPr/>
              <p:nvPr/>
            </p:nvSpPr>
            <p:spPr>
              <a:xfrm>
                <a:off x="2395179" y="1190242"/>
                <a:ext cx="94818" cy="103347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877" extrusionOk="0">
                    <a:moveTo>
                      <a:pt x="2711" y="1016"/>
                    </a:moveTo>
                    <a:cubicBezTo>
                      <a:pt x="3049" y="1016"/>
                      <a:pt x="3300" y="1075"/>
                      <a:pt x="3477" y="1193"/>
                    </a:cubicBezTo>
                    <a:cubicBezTo>
                      <a:pt x="3654" y="1311"/>
                      <a:pt x="3727" y="1474"/>
                      <a:pt x="3727" y="1709"/>
                    </a:cubicBezTo>
                    <a:cubicBezTo>
                      <a:pt x="3727" y="1930"/>
                      <a:pt x="3654" y="2106"/>
                      <a:pt x="3477" y="2224"/>
                    </a:cubicBezTo>
                    <a:cubicBezTo>
                      <a:pt x="3300" y="2342"/>
                      <a:pt x="3049" y="2401"/>
                      <a:pt x="2711" y="2401"/>
                    </a:cubicBezTo>
                    <a:lnTo>
                      <a:pt x="1356" y="2401"/>
                    </a:lnTo>
                    <a:lnTo>
                      <a:pt x="1356" y="1016"/>
                    </a:lnTo>
                    <a:close/>
                    <a:moveTo>
                      <a:pt x="2947" y="3402"/>
                    </a:moveTo>
                    <a:cubicBezTo>
                      <a:pt x="3668" y="3402"/>
                      <a:pt x="4021" y="3638"/>
                      <a:pt x="4021" y="4125"/>
                    </a:cubicBezTo>
                    <a:cubicBezTo>
                      <a:pt x="4021" y="4375"/>
                      <a:pt x="3933" y="4551"/>
                      <a:pt x="3756" y="4669"/>
                    </a:cubicBezTo>
                    <a:cubicBezTo>
                      <a:pt x="3579" y="4787"/>
                      <a:pt x="3300" y="4846"/>
                      <a:pt x="2947" y="4846"/>
                    </a:cubicBezTo>
                    <a:lnTo>
                      <a:pt x="1356" y="4846"/>
                    </a:lnTo>
                    <a:lnTo>
                      <a:pt x="1356" y="3402"/>
                    </a:lnTo>
                    <a:close/>
                    <a:moveTo>
                      <a:pt x="1" y="1"/>
                    </a:moveTo>
                    <a:lnTo>
                      <a:pt x="1" y="5877"/>
                    </a:lnTo>
                    <a:lnTo>
                      <a:pt x="3049" y="5877"/>
                    </a:lnTo>
                    <a:cubicBezTo>
                      <a:pt x="3815" y="5877"/>
                      <a:pt x="4390" y="5730"/>
                      <a:pt x="4802" y="5464"/>
                    </a:cubicBezTo>
                    <a:cubicBezTo>
                      <a:pt x="5199" y="5185"/>
                      <a:pt x="5392" y="4787"/>
                      <a:pt x="5392" y="4272"/>
                    </a:cubicBezTo>
                    <a:cubicBezTo>
                      <a:pt x="5392" y="3903"/>
                      <a:pt x="5303" y="3594"/>
                      <a:pt x="5111" y="3343"/>
                    </a:cubicBezTo>
                    <a:cubicBezTo>
                      <a:pt x="4920" y="3108"/>
                      <a:pt x="4655" y="2917"/>
                      <a:pt x="4316" y="2813"/>
                    </a:cubicBezTo>
                    <a:cubicBezTo>
                      <a:pt x="4567" y="2681"/>
                      <a:pt x="4758" y="2505"/>
                      <a:pt x="4891" y="2283"/>
                    </a:cubicBezTo>
                    <a:cubicBezTo>
                      <a:pt x="5038" y="2063"/>
                      <a:pt x="5097" y="1812"/>
                      <a:pt x="5097" y="1517"/>
                    </a:cubicBezTo>
                    <a:cubicBezTo>
                      <a:pt x="5097" y="1046"/>
                      <a:pt x="4905" y="678"/>
                      <a:pt x="4522" y="398"/>
                    </a:cubicBezTo>
                    <a:cubicBezTo>
                      <a:pt x="4139" y="133"/>
                      <a:pt x="3595" y="1"/>
                      <a:pt x="2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93"/>
              <p:cNvSpPr/>
              <p:nvPr/>
            </p:nvSpPr>
            <p:spPr>
              <a:xfrm>
                <a:off x="2504998" y="1212769"/>
                <a:ext cx="75651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4655" extrusionOk="0">
                    <a:moveTo>
                      <a:pt x="2990" y="2696"/>
                    </a:moveTo>
                    <a:lnTo>
                      <a:pt x="2990" y="3168"/>
                    </a:lnTo>
                    <a:cubicBezTo>
                      <a:pt x="2917" y="3374"/>
                      <a:pt x="2784" y="3521"/>
                      <a:pt x="2607" y="3624"/>
                    </a:cubicBezTo>
                    <a:cubicBezTo>
                      <a:pt x="2446" y="3727"/>
                      <a:pt x="2240" y="3786"/>
                      <a:pt x="2018" y="3786"/>
                    </a:cubicBezTo>
                    <a:cubicBezTo>
                      <a:pt x="1782" y="3786"/>
                      <a:pt x="1606" y="3727"/>
                      <a:pt x="1474" y="3639"/>
                    </a:cubicBezTo>
                    <a:cubicBezTo>
                      <a:pt x="1341" y="3535"/>
                      <a:pt x="1282" y="3403"/>
                      <a:pt x="1282" y="3227"/>
                    </a:cubicBezTo>
                    <a:cubicBezTo>
                      <a:pt x="1282" y="2873"/>
                      <a:pt x="1547" y="2696"/>
                      <a:pt x="2092" y="2696"/>
                    </a:cubicBezTo>
                    <a:close/>
                    <a:moveTo>
                      <a:pt x="2122" y="0"/>
                    </a:moveTo>
                    <a:cubicBezTo>
                      <a:pt x="1753" y="0"/>
                      <a:pt x="1399" y="59"/>
                      <a:pt x="1061" y="148"/>
                    </a:cubicBezTo>
                    <a:cubicBezTo>
                      <a:pt x="708" y="251"/>
                      <a:pt x="413" y="383"/>
                      <a:pt x="162" y="546"/>
                    </a:cubicBezTo>
                    <a:lnTo>
                      <a:pt x="634" y="1473"/>
                    </a:lnTo>
                    <a:cubicBezTo>
                      <a:pt x="796" y="1341"/>
                      <a:pt x="1002" y="1238"/>
                      <a:pt x="1238" y="1165"/>
                    </a:cubicBezTo>
                    <a:cubicBezTo>
                      <a:pt x="1458" y="1090"/>
                      <a:pt x="1694" y="1047"/>
                      <a:pt x="1945" y="1047"/>
                    </a:cubicBezTo>
                    <a:cubicBezTo>
                      <a:pt x="2283" y="1047"/>
                      <a:pt x="2548" y="1120"/>
                      <a:pt x="2725" y="1282"/>
                    </a:cubicBezTo>
                    <a:cubicBezTo>
                      <a:pt x="2902" y="1430"/>
                      <a:pt x="2990" y="1650"/>
                      <a:pt x="2990" y="1945"/>
                    </a:cubicBezTo>
                    <a:lnTo>
                      <a:pt x="1945" y="1945"/>
                    </a:lnTo>
                    <a:cubicBezTo>
                      <a:pt x="1282" y="1945"/>
                      <a:pt x="796" y="2062"/>
                      <a:pt x="472" y="2298"/>
                    </a:cubicBezTo>
                    <a:cubicBezTo>
                      <a:pt x="162" y="2534"/>
                      <a:pt x="1" y="2873"/>
                      <a:pt x="1" y="3286"/>
                    </a:cubicBezTo>
                    <a:cubicBezTo>
                      <a:pt x="1" y="3551"/>
                      <a:pt x="74" y="3786"/>
                      <a:pt x="207" y="3993"/>
                    </a:cubicBezTo>
                    <a:cubicBezTo>
                      <a:pt x="339" y="4199"/>
                      <a:pt x="531" y="4360"/>
                      <a:pt x="781" y="4478"/>
                    </a:cubicBezTo>
                    <a:cubicBezTo>
                      <a:pt x="1046" y="4596"/>
                      <a:pt x="1341" y="4655"/>
                      <a:pt x="1694" y="4655"/>
                    </a:cubicBezTo>
                    <a:cubicBezTo>
                      <a:pt x="2357" y="4655"/>
                      <a:pt x="2829" y="4449"/>
                      <a:pt x="3064" y="4036"/>
                    </a:cubicBezTo>
                    <a:lnTo>
                      <a:pt x="3064" y="4596"/>
                    </a:lnTo>
                    <a:lnTo>
                      <a:pt x="4302" y="4596"/>
                    </a:lnTo>
                    <a:lnTo>
                      <a:pt x="4302" y="2019"/>
                    </a:lnTo>
                    <a:cubicBezTo>
                      <a:pt x="4302" y="1341"/>
                      <a:pt x="4110" y="841"/>
                      <a:pt x="3727" y="501"/>
                    </a:cubicBezTo>
                    <a:cubicBezTo>
                      <a:pt x="3359" y="177"/>
                      <a:pt x="2813" y="0"/>
                      <a:pt x="2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93"/>
              <p:cNvSpPr/>
              <p:nvPr/>
            </p:nvSpPr>
            <p:spPr>
              <a:xfrm>
                <a:off x="2604986" y="1212769"/>
                <a:ext cx="81067" cy="80821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4596" extrusionOk="0">
                    <a:moveTo>
                      <a:pt x="2740" y="0"/>
                    </a:moveTo>
                    <a:cubicBezTo>
                      <a:pt x="2430" y="0"/>
                      <a:pt x="2150" y="59"/>
                      <a:pt x="1900" y="163"/>
                    </a:cubicBezTo>
                    <a:cubicBezTo>
                      <a:pt x="1634" y="266"/>
                      <a:pt x="1414" y="413"/>
                      <a:pt x="1251" y="605"/>
                    </a:cubicBezTo>
                    <a:lnTo>
                      <a:pt x="1251" y="75"/>
                    </a:lnTo>
                    <a:lnTo>
                      <a:pt x="0" y="75"/>
                    </a:lnTo>
                    <a:lnTo>
                      <a:pt x="0" y="4596"/>
                    </a:lnTo>
                    <a:lnTo>
                      <a:pt x="1310" y="4596"/>
                    </a:lnTo>
                    <a:lnTo>
                      <a:pt x="1310" y="2357"/>
                    </a:lnTo>
                    <a:cubicBezTo>
                      <a:pt x="1310" y="1960"/>
                      <a:pt x="1399" y="1650"/>
                      <a:pt x="1605" y="1444"/>
                    </a:cubicBezTo>
                    <a:cubicBezTo>
                      <a:pt x="1797" y="1238"/>
                      <a:pt x="2062" y="1135"/>
                      <a:pt x="2386" y="1135"/>
                    </a:cubicBezTo>
                    <a:cubicBezTo>
                      <a:pt x="2681" y="1135"/>
                      <a:pt x="2916" y="1224"/>
                      <a:pt x="3064" y="1400"/>
                    </a:cubicBezTo>
                    <a:cubicBezTo>
                      <a:pt x="3225" y="1577"/>
                      <a:pt x="3299" y="1856"/>
                      <a:pt x="3299" y="2210"/>
                    </a:cubicBezTo>
                    <a:lnTo>
                      <a:pt x="3299" y="4596"/>
                    </a:lnTo>
                    <a:lnTo>
                      <a:pt x="4610" y="4596"/>
                    </a:lnTo>
                    <a:lnTo>
                      <a:pt x="4610" y="2004"/>
                    </a:lnTo>
                    <a:cubicBezTo>
                      <a:pt x="4610" y="1341"/>
                      <a:pt x="4448" y="841"/>
                      <a:pt x="4095" y="517"/>
                    </a:cubicBezTo>
                    <a:cubicBezTo>
                      <a:pt x="3755" y="177"/>
                      <a:pt x="3299" y="0"/>
                      <a:pt x="27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93"/>
              <p:cNvSpPr/>
              <p:nvPr/>
            </p:nvSpPr>
            <p:spPr>
              <a:xfrm>
                <a:off x="2710654" y="1184035"/>
                <a:ext cx="87046" cy="109555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6230" extrusionOk="0">
                    <a:moveTo>
                      <a:pt x="0" y="0"/>
                    </a:moveTo>
                    <a:lnTo>
                      <a:pt x="0" y="6230"/>
                    </a:lnTo>
                    <a:lnTo>
                      <a:pt x="1311" y="6230"/>
                    </a:lnTo>
                    <a:lnTo>
                      <a:pt x="1311" y="5081"/>
                    </a:lnTo>
                    <a:lnTo>
                      <a:pt x="1929" y="4448"/>
                    </a:lnTo>
                    <a:lnTo>
                      <a:pt x="3359" y="6230"/>
                    </a:lnTo>
                    <a:lnTo>
                      <a:pt x="4949" y="6230"/>
                    </a:lnTo>
                    <a:lnTo>
                      <a:pt x="2901" y="3623"/>
                    </a:lnTo>
                    <a:lnTo>
                      <a:pt x="4787" y="1709"/>
                    </a:lnTo>
                    <a:lnTo>
                      <a:pt x="3225" y="1709"/>
                    </a:lnTo>
                    <a:lnTo>
                      <a:pt x="1311" y="3520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93"/>
              <p:cNvSpPr/>
              <p:nvPr/>
            </p:nvSpPr>
            <p:spPr>
              <a:xfrm>
                <a:off x="2858527" y="1190242"/>
                <a:ext cx="94818" cy="103347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877" extrusionOk="0">
                    <a:moveTo>
                      <a:pt x="1" y="1"/>
                    </a:moveTo>
                    <a:lnTo>
                      <a:pt x="1" y="5877"/>
                    </a:lnTo>
                    <a:lnTo>
                      <a:pt x="1342" y="5877"/>
                    </a:lnTo>
                    <a:lnTo>
                      <a:pt x="1342" y="2298"/>
                    </a:lnTo>
                    <a:lnTo>
                      <a:pt x="4288" y="5877"/>
                    </a:lnTo>
                    <a:lnTo>
                      <a:pt x="5392" y="5877"/>
                    </a:lnTo>
                    <a:lnTo>
                      <a:pt x="5392" y="1"/>
                    </a:lnTo>
                    <a:lnTo>
                      <a:pt x="4052" y="1"/>
                    </a:lnTo>
                    <a:lnTo>
                      <a:pt x="4052" y="3565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93"/>
              <p:cNvSpPr/>
              <p:nvPr/>
            </p:nvSpPr>
            <p:spPr>
              <a:xfrm>
                <a:off x="2974834" y="1212769"/>
                <a:ext cx="75387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655" extrusionOk="0">
                    <a:moveTo>
                      <a:pt x="2976" y="2696"/>
                    </a:moveTo>
                    <a:lnTo>
                      <a:pt x="2976" y="3168"/>
                    </a:lnTo>
                    <a:cubicBezTo>
                      <a:pt x="2902" y="3374"/>
                      <a:pt x="2784" y="3521"/>
                      <a:pt x="2607" y="3624"/>
                    </a:cubicBezTo>
                    <a:cubicBezTo>
                      <a:pt x="2430" y="3727"/>
                      <a:pt x="2240" y="3786"/>
                      <a:pt x="2004" y="3786"/>
                    </a:cubicBezTo>
                    <a:cubicBezTo>
                      <a:pt x="1782" y="3786"/>
                      <a:pt x="1606" y="3727"/>
                      <a:pt x="1474" y="3639"/>
                    </a:cubicBezTo>
                    <a:cubicBezTo>
                      <a:pt x="1341" y="3535"/>
                      <a:pt x="1267" y="3403"/>
                      <a:pt x="1267" y="3227"/>
                    </a:cubicBezTo>
                    <a:cubicBezTo>
                      <a:pt x="1267" y="2873"/>
                      <a:pt x="1547" y="2696"/>
                      <a:pt x="2077" y="2696"/>
                    </a:cubicBezTo>
                    <a:close/>
                    <a:moveTo>
                      <a:pt x="2106" y="0"/>
                    </a:moveTo>
                    <a:cubicBezTo>
                      <a:pt x="1753" y="0"/>
                      <a:pt x="1399" y="59"/>
                      <a:pt x="1046" y="148"/>
                    </a:cubicBezTo>
                    <a:cubicBezTo>
                      <a:pt x="708" y="251"/>
                      <a:pt x="413" y="383"/>
                      <a:pt x="162" y="546"/>
                    </a:cubicBezTo>
                    <a:lnTo>
                      <a:pt x="634" y="1473"/>
                    </a:lnTo>
                    <a:cubicBezTo>
                      <a:pt x="796" y="1341"/>
                      <a:pt x="987" y="1238"/>
                      <a:pt x="1223" y="1165"/>
                    </a:cubicBezTo>
                    <a:cubicBezTo>
                      <a:pt x="1458" y="1090"/>
                      <a:pt x="1694" y="1047"/>
                      <a:pt x="1930" y="1047"/>
                    </a:cubicBezTo>
                    <a:cubicBezTo>
                      <a:pt x="2283" y="1047"/>
                      <a:pt x="2548" y="1120"/>
                      <a:pt x="2711" y="1282"/>
                    </a:cubicBezTo>
                    <a:cubicBezTo>
                      <a:pt x="2888" y="1430"/>
                      <a:pt x="2976" y="1650"/>
                      <a:pt x="2976" y="1945"/>
                    </a:cubicBezTo>
                    <a:lnTo>
                      <a:pt x="1930" y="1945"/>
                    </a:lnTo>
                    <a:cubicBezTo>
                      <a:pt x="1267" y="1945"/>
                      <a:pt x="781" y="2062"/>
                      <a:pt x="472" y="2298"/>
                    </a:cubicBezTo>
                    <a:cubicBezTo>
                      <a:pt x="148" y="2534"/>
                      <a:pt x="1" y="2873"/>
                      <a:pt x="1" y="3286"/>
                    </a:cubicBezTo>
                    <a:cubicBezTo>
                      <a:pt x="1" y="3551"/>
                      <a:pt x="60" y="3786"/>
                      <a:pt x="192" y="3993"/>
                    </a:cubicBezTo>
                    <a:cubicBezTo>
                      <a:pt x="325" y="4199"/>
                      <a:pt x="531" y="4360"/>
                      <a:pt x="781" y="4478"/>
                    </a:cubicBezTo>
                    <a:cubicBezTo>
                      <a:pt x="1032" y="4596"/>
                      <a:pt x="1341" y="4655"/>
                      <a:pt x="1680" y="4655"/>
                    </a:cubicBezTo>
                    <a:cubicBezTo>
                      <a:pt x="2357" y="4655"/>
                      <a:pt x="2813" y="4449"/>
                      <a:pt x="3064" y="4036"/>
                    </a:cubicBezTo>
                    <a:lnTo>
                      <a:pt x="3064" y="4596"/>
                    </a:lnTo>
                    <a:lnTo>
                      <a:pt x="4286" y="4596"/>
                    </a:lnTo>
                    <a:lnTo>
                      <a:pt x="4286" y="2019"/>
                    </a:lnTo>
                    <a:cubicBezTo>
                      <a:pt x="4286" y="1341"/>
                      <a:pt x="4095" y="841"/>
                      <a:pt x="3727" y="501"/>
                    </a:cubicBezTo>
                    <a:cubicBezTo>
                      <a:pt x="3344" y="177"/>
                      <a:pt x="2813" y="0"/>
                      <a:pt x="21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93"/>
              <p:cNvSpPr/>
              <p:nvPr/>
            </p:nvSpPr>
            <p:spPr>
              <a:xfrm>
                <a:off x="3074541" y="1212769"/>
                <a:ext cx="134455" cy="80821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4596" extrusionOk="0">
                    <a:moveTo>
                      <a:pt x="2681" y="0"/>
                    </a:moveTo>
                    <a:cubicBezTo>
                      <a:pt x="2387" y="0"/>
                      <a:pt x="2122" y="59"/>
                      <a:pt x="1872" y="163"/>
                    </a:cubicBezTo>
                    <a:cubicBezTo>
                      <a:pt x="1636" y="251"/>
                      <a:pt x="1430" y="399"/>
                      <a:pt x="1253" y="590"/>
                    </a:cubicBezTo>
                    <a:lnTo>
                      <a:pt x="1253" y="75"/>
                    </a:lnTo>
                    <a:lnTo>
                      <a:pt x="1" y="75"/>
                    </a:lnTo>
                    <a:lnTo>
                      <a:pt x="1" y="4596"/>
                    </a:lnTo>
                    <a:lnTo>
                      <a:pt x="1312" y="4596"/>
                    </a:lnTo>
                    <a:lnTo>
                      <a:pt x="1312" y="2328"/>
                    </a:lnTo>
                    <a:cubicBezTo>
                      <a:pt x="1312" y="1931"/>
                      <a:pt x="1401" y="1636"/>
                      <a:pt x="1577" y="1444"/>
                    </a:cubicBezTo>
                    <a:cubicBezTo>
                      <a:pt x="1768" y="1238"/>
                      <a:pt x="2004" y="1135"/>
                      <a:pt x="2298" y="1135"/>
                    </a:cubicBezTo>
                    <a:cubicBezTo>
                      <a:pt x="2873" y="1135"/>
                      <a:pt x="3168" y="1503"/>
                      <a:pt x="3168" y="2210"/>
                    </a:cubicBezTo>
                    <a:lnTo>
                      <a:pt x="3168" y="4596"/>
                    </a:lnTo>
                    <a:lnTo>
                      <a:pt x="4478" y="4596"/>
                    </a:lnTo>
                    <a:lnTo>
                      <a:pt x="4478" y="2328"/>
                    </a:lnTo>
                    <a:cubicBezTo>
                      <a:pt x="4478" y="1931"/>
                      <a:pt x="4567" y="1636"/>
                      <a:pt x="4743" y="1444"/>
                    </a:cubicBezTo>
                    <a:cubicBezTo>
                      <a:pt x="4920" y="1238"/>
                      <a:pt x="5171" y="1135"/>
                      <a:pt x="5480" y="1135"/>
                    </a:cubicBezTo>
                    <a:cubicBezTo>
                      <a:pt x="5745" y="1135"/>
                      <a:pt x="5967" y="1224"/>
                      <a:pt x="6114" y="1400"/>
                    </a:cubicBezTo>
                    <a:cubicBezTo>
                      <a:pt x="6261" y="1577"/>
                      <a:pt x="6334" y="1856"/>
                      <a:pt x="6334" y="2210"/>
                    </a:cubicBezTo>
                    <a:lnTo>
                      <a:pt x="6334" y="4596"/>
                    </a:lnTo>
                    <a:lnTo>
                      <a:pt x="7646" y="4596"/>
                    </a:lnTo>
                    <a:lnTo>
                      <a:pt x="7646" y="2004"/>
                    </a:lnTo>
                    <a:cubicBezTo>
                      <a:pt x="7646" y="1341"/>
                      <a:pt x="7469" y="841"/>
                      <a:pt x="7145" y="501"/>
                    </a:cubicBezTo>
                    <a:cubicBezTo>
                      <a:pt x="6805" y="177"/>
                      <a:pt x="6364" y="0"/>
                      <a:pt x="5790" y="0"/>
                    </a:cubicBezTo>
                    <a:cubicBezTo>
                      <a:pt x="5450" y="0"/>
                      <a:pt x="5142" y="75"/>
                      <a:pt x="4861" y="193"/>
                    </a:cubicBezTo>
                    <a:cubicBezTo>
                      <a:pt x="4582" y="325"/>
                      <a:pt x="4346" y="517"/>
                      <a:pt x="4170" y="752"/>
                    </a:cubicBezTo>
                    <a:cubicBezTo>
                      <a:pt x="4007" y="501"/>
                      <a:pt x="3801" y="325"/>
                      <a:pt x="3536" y="193"/>
                    </a:cubicBezTo>
                    <a:cubicBezTo>
                      <a:pt x="3286" y="75"/>
                      <a:pt x="2991" y="0"/>
                      <a:pt x="26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93"/>
              <p:cNvSpPr/>
              <p:nvPr/>
            </p:nvSpPr>
            <p:spPr>
              <a:xfrm>
                <a:off x="3228146" y="1212769"/>
                <a:ext cx="83669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655" extrusionOk="0">
                    <a:moveTo>
                      <a:pt x="2416" y="1002"/>
                    </a:moveTo>
                    <a:cubicBezTo>
                      <a:pt x="2711" y="1002"/>
                      <a:pt x="2960" y="1076"/>
                      <a:pt x="3152" y="1253"/>
                    </a:cubicBezTo>
                    <a:cubicBezTo>
                      <a:pt x="3359" y="1430"/>
                      <a:pt x="3477" y="1650"/>
                      <a:pt x="3520" y="1945"/>
                    </a:cubicBezTo>
                    <a:lnTo>
                      <a:pt x="1297" y="1945"/>
                    </a:lnTo>
                    <a:cubicBezTo>
                      <a:pt x="1340" y="1650"/>
                      <a:pt x="1473" y="1414"/>
                      <a:pt x="1664" y="1253"/>
                    </a:cubicBezTo>
                    <a:cubicBezTo>
                      <a:pt x="1870" y="1076"/>
                      <a:pt x="2121" y="1002"/>
                      <a:pt x="2416" y="1002"/>
                    </a:cubicBezTo>
                    <a:close/>
                    <a:moveTo>
                      <a:pt x="2416" y="0"/>
                    </a:moveTo>
                    <a:cubicBezTo>
                      <a:pt x="1959" y="0"/>
                      <a:pt x="1546" y="104"/>
                      <a:pt x="1179" y="310"/>
                    </a:cubicBezTo>
                    <a:cubicBezTo>
                      <a:pt x="810" y="501"/>
                      <a:pt x="531" y="782"/>
                      <a:pt x="309" y="1135"/>
                    </a:cubicBezTo>
                    <a:cubicBezTo>
                      <a:pt x="103" y="1489"/>
                      <a:pt x="1" y="1886"/>
                      <a:pt x="1" y="2328"/>
                    </a:cubicBezTo>
                    <a:cubicBezTo>
                      <a:pt x="1" y="2785"/>
                      <a:pt x="103" y="3182"/>
                      <a:pt x="325" y="3535"/>
                    </a:cubicBezTo>
                    <a:cubicBezTo>
                      <a:pt x="531" y="3889"/>
                      <a:pt x="839" y="4169"/>
                      <a:pt x="1222" y="4360"/>
                    </a:cubicBezTo>
                    <a:cubicBezTo>
                      <a:pt x="1621" y="4566"/>
                      <a:pt x="2063" y="4655"/>
                      <a:pt x="2577" y="4655"/>
                    </a:cubicBezTo>
                    <a:cubicBezTo>
                      <a:pt x="3402" y="4655"/>
                      <a:pt x="4021" y="4419"/>
                      <a:pt x="4449" y="3934"/>
                    </a:cubicBezTo>
                    <a:lnTo>
                      <a:pt x="3742" y="3168"/>
                    </a:lnTo>
                    <a:cubicBezTo>
                      <a:pt x="3594" y="3329"/>
                      <a:pt x="3418" y="3433"/>
                      <a:pt x="3241" y="3506"/>
                    </a:cubicBezTo>
                    <a:cubicBezTo>
                      <a:pt x="3049" y="3580"/>
                      <a:pt x="2843" y="3610"/>
                      <a:pt x="2607" y="3610"/>
                    </a:cubicBezTo>
                    <a:cubicBezTo>
                      <a:pt x="2269" y="3610"/>
                      <a:pt x="1988" y="3535"/>
                      <a:pt x="1753" y="3374"/>
                    </a:cubicBezTo>
                    <a:cubicBezTo>
                      <a:pt x="1532" y="3211"/>
                      <a:pt x="1385" y="2991"/>
                      <a:pt x="1311" y="2696"/>
                    </a:cubicBezTo>
                    <a:lnTo>
                      <a:pt x="4743" y="2696"/>
                    </a:lnTo>
                    <a:cubicBezTo>
                      <a:pt x="4757" y="2490"/>
                      <a:pt x="4757" y="2372"/>
                      <a:pt x="4757" y="2357"/>
                    </a:cubicBezTo>
                    <a:cubicBezTo>
                      <a:pt x="4757" y="1886"/>
                      <a:pt x="4655" y="1473"/>
                      <a:pt x="4463" y="1106"/>
                    </a:cubicBezTo>
                    <a:cubicBezTo>
                      <a:pt x="4257" y="752"/>
                      <a:pt x="3977" y="487"/>
                      <a:pt x="3608" y="295"/>
                    </a:cubicBezTo>
                    <a:cubicBezTo>
                      <a:pt x="3255" y="104"/>
                      <a:pt x="2858" y="0"/>
                      <a:pt x="24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7" name="Google Shape;3907;p93"/>
            <p:cNvGrpSpPr/>
            <p:nvPr/>
          </p:nvGrpSpPr>
          <p:grpSpPr>
            <a:xfrm>
              <a:off x="2388691" y="1894469"/>
              <a:ext cx="1678893" cy="107005"/>
              <a:chOff x="2388691" y="1894469"/>
              <a:chExt cx="1678893" cy="107005"/>
            </a:xfrm>
          </p:grpSpPr>
          <p:sp>
            <p:nvSpPr>
              <p:cNvPr id="3908" name="Google Shape;3908;p93"/>
              <p:cNvSpPr/>
              <p:nvPr/>
            </p:nvSpPr>
            <p:spPr>
              <a:xfrm>
                <a:off x="2388691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20" y="1149"/>
                    </a:moveTo>
                    <a:cubicBezTo>
                      <a:pt x="2888" y="1149"/>
                      <a:pt x="3168" y="1297"/>
                      <a:pt x="3374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74" y="4464"/>
                    </a:cubicBezTo>
                    <a:cubicBezTo>
                      <a:pt x="3168" y="4773"/>
                      <a:pt x="2888" y="4920"/>
                      <a:pt x="2520" y="4920"/>
                    </a:cubicBezTo>
                    <a:cubicBezTo>
                      <a:pt x="2167" y="4920"/>
                      <a:pt x="1886" y="4773"/>
                      <a:pt x="1680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80" y="1607"/>
                    </a:cubicBezTo>
                    <a:cubicBezTo>
                      <a:pt x="1886" y="1297"/>
                      <a:pt x="2167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4" y="0"/>
                      <a:pt x="1607" y="118"/>
                      <a:pt x="1224" y="354"/>
                    </a:cubicBezTo>
                    <a:cubicBezTo>
                      <a:pt x="841" y="590"/>
                      <a:pt x="547" y="943"/>
                      <a:pt x="325" y="1400"/>
                    </a:cubicBezTo>
                    <a:cubicBezTo>
                      <a:pt x="105" y="1856"/>
                      <a:pt x="1" y="2402"/>
                      <a:pt x="1" y="3035"/>
                    </a:cubicBezTo>
                    <a:cubicBezTo>
                      <a:pt x="1" y="3669"/>
                      <a:pt x="105" y="4213"/>
                      <a:pt x="325" y="4670"/>
                    </a:cubicBezTo>
                    <a:cubicBezTo>
                      <a:pt x="547" y="5126"/>
                      <a:pt x="841" y="5480"/>
                      <a:pt x="1224" y="5715"/>
                    </a:cubicBezTo>
                    <a:cubicBezTo>
                      <a:pt x="1607" y="5951"/>
                      <a:pt x="2034" y="6084"/>
                      <a:pt x="2520" y="6084"/>
                    </a:cubicBezTo>
                    <a:cubicBezTo>
                      <a:pt x="3006" y="6084"/>
                      <a:pt x="3448" y="5951"/>
                      <a:pt x="3830" y="5715"/>
                    </a:cubicBezTo>
                    <a:cubicBezTo>
                      <a:pt x="4199" y="5480"/>
                      <a:pt x="4508" y="5126"/>
                      <a:pt x="4714" y="4670"/>
                    </a:cubicBezTo>
                    <a:cubicBezTo>
                      <a:pt x="4936" y="4213"/>
                      <a:pt x="5038" y="3669"/>
                      <a:pt x="5038" y="3035"/>
                    </a:cubicBezTo>
                    <a:cubicBezTo>
                      <a:pt x="5038" y="2402"/>
                      <a:pt x="4936" y="1856"/>
                      <a:pt x="4714" y="1400"/>
                    </a:cubicBezTo>
                    <a:cubicBezTo>
                      <a:pt x="4508" y="943"/>
                      <a:pt x="4199" y="590"/>
                      <a:pt x="3830" y="354"/>
                    </a:cubicBezTo>
                    <a:cubicBezTo>
                      <a:pt x="3448" y="118"/>
                      <a:pt x="3006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93"/>
              <p:cNvSpPr/>
              <p:nvPr/>
            </p:nvSpPr>
            <p:spPr>
              <a:xfrm>
                <a:off x="2492565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19" y="1149"/>
                    </a:moveTo>
                    <a:cubicBezTo>
                      <a:pt x="2888" y="1149"/>
                      <a:pt x="3167" y="1297"/>
                      <a:pt x="3373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73" y="4464"/>
                    </a:cubicBezTo>
                    <a:cubicBezTo>
                      <a:pt x="3167" y="4773"/>
                      <a:pt x="2888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606" y="118"/>
                      <a:pt x="1223" y="354"/>
                    </a:cubicBezTo>
                    <a:cubicBezTo>
                      <a:pt x="840" y="590"/>
                      <a:pt x="545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45" y="5126"/>
                      <a:pt x="840" y="5480"/>
                      <a:pt x="1223" y="5715"/>
                    </a:cubicBezTo>
                    <a:cubicBezTo>
                      <a:pt x="1606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93"/>
              <p:cNvSpPr/>
              <p:nvPr/>
            </p:nvSpPr>
            <p:spPr>
              <a:xfrm>
                <a:off x="2596422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87" y="1149"/>
                      <a:pt x="3168" y="1297"/>
                      <a:pt x="3374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74" y="4464"/>
                    </a:cubicBezTo>
                    <a:cubicBezTo>
                      <a:pt x="3168" y="4773"/>
                      <a:pt x="2887" y="4920"/>
                      <a:pt x="2520" y="4920"/>
                    </a:cubicBezTo>
                    <a:cubicBezTo>
                      <a:pt x="2166" y="4920"/>
                      <a:pt x="1886" y="4773"/>
                      <a:pt x="1695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95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606" y="118"/>
                      <a:pt x="1224" y="354"/>
                    </a:cubicBezTo>
                    <a:cubicBezTo>
                      <a:pt x="841" y="590"/>
                      <a:pt x="546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6" y="5951"/>
                      <a:pt x="2033" y="6084"/>
                      <a:pt x="2520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213" y="5480"/>
                      <a:pt x="4507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507" y="943"/>
                      <a:pt x="4213" y="590"/>
                      <a:pt x="3830" y="354"/>
                    </a:cubicBezTo>
                    <a:cubicBezTo>
                      <a:pt x="3447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93"/>
              <p:cNvSpPr/>
              <p:nvPr/>
            </p:nvSpPr>
            <p:spPr>
              <a:xfrm>
                <a:off x="2745613" y="1894469"/>
                <a:ext cx="88857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6085" extrusionOk="0">
                    <a:moveTo>
                      <a:pt x="2519" y="1149"/>
                    </a:moveTo>
                    <a:cubicBezTo>
                      <a:pt x="2887" y="1149"/>
                      <a:pt x="3168" y="1297"/>
                      <a:pt x="3374" y="1607"/>
                    </a:cubicBezTo>
                    <a:cubicBezTo>
                      <a:pt x="3580" y="1915"/>
                      <a:pt x="3682" y="2387"/>
                      <a:pt x="3682" y="3035"/>
                    </a:cubicBezTo>
                    <a:cubicBezTo>
                      <a:pt x="3682" y="3683"/>
                      <a:pt x="3580" y="4154"/>
                      <a:pt x="3374" y="4464"/>
                    </a:cubicBezTo>
                    <a:cubicBezTo>
                      <a:pt x="3168" y="4773"/>
                      <a:pt x="2887" y="4920"/>
                      <a:pt x="2519" y="4920"/>
                    </a:cubicBezTo>
                    <a:cubicBezTo>
                      <a:pt x="2166" y="4920"/>
                      <a:pt x="1901" y="4773"/>
                      <a:pt x="1695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95" y="1607"/>
                    </a:cubicBezTo>
                    <a:cubicBezTo>
                      <a:pt x="1901" y="1297"/>
                      <a:pt x="2166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606" y="118"/>
                      <a:pt x="1223" y="354"/>
                    </a:cubicBezTo>
                    <a:cubicBezTo>
                      <a:pt x="840" y="590"/>
                      <a:pt x="546" y="943"/>
                      <a:pt x="324" y="1400"/>
                    </a:cubicBezTo>
                    <a:cubicBezTo>
                      <a:pt x="118" y="1856"/>
                      <a:pt x="0" y="2402"/>
                      <a:pt x="0" y="3035"/>
                    </a:cubicBezTo>
                    <a:cubicBezTo>
                      <a:pt x="0" y="3669"/>
                      <a:pt x="118" y="4213"/>
                      <a:pt x="324" y="4670"/>
                    </a:cubicBezTo>
                    <a:cubicBezTo>
                      <a:pt x="546" y="5126"/>
                      <a:pt x="840" y="5480"/>
                      <a:pt x="1223" y="5715"/>
                    </a:cubicBezTo>
                    <a:cubicBezTo>
                      <a:pt x="1606" y="5951"/>
                      <a:pt x="2033" y="6084"/>
                      <a:pt x="2519" y="6084"/>
                    </a:cubicBezTo>
                    <a:cubicBezTo>
                      <a:pt x="3020" y="6084"/>
                      <a:pt x="3447" y="5951"/>
                      <a:pt x="3830" y="5715"/>
                    </a:cubicBezTo>
                    <a:cubicBezTo>
                      <a:pt x="4213" y="5480"/>
                      <a:pt x="4507" y="5126"/>
                      <a:pt x="4729" y="4670"/>
                    </a:cubicBezTo>
                    <a:cubicBezTo>
                      <a:pt x="4935" y="4213"/>
                      <a:pt x="5053" y="3669"/>
                      <a:pt x="5053" y="3035"/>
                    </a:cubicBezTo>
                    <a:cubicBezTo>
                      <a:pt x="5053" y="2402"/>
                      <a:pt x="4935" y="1856"/>
                      <a:pt x="4729" y="1400"/>
                    </a:cubicBezTo>
                    <a:cubicBezTo>
                      <a:pt x="4507" y="943"/>
                      <a:pt x="4213" y="590"/>
                      <a:pt x="3830" y="354"/>
                    </a:cubicBezTo>
                    <a:cubicBezTo>
                      <a:pt x="3447" y="118"/>
                      <a:pt x="3020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93"/>
              <p:cNvSpPr/>
              <p:nvPr/>
            </p:nvSpPr>
            <p:spPr>
              <a:xfrm>
                <a:off x="2849488" y="1894469"/>
                <a:ext cx="88839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6085" extrusionOk="0">
                    <a:moveTo>
                      <a:pt x="2518" y="1149"/>
                    </a:moveTo>
                    <a:cubicBezTo>
                      <a:pt x="2887" y="1149"/>
                      <a:pt x="3166" y="1297"/>
                      <a:pt x="3372" y="1607"/>
                    </a:cubicBezTo>
                    <a:cubicBezTo>
                      <a:pt x="3579" y="1915"/>
                      <a:pt x="3682" y="2387"/>
                      <a:pt x="3682" y="3035"/>
                    </a:cubicBezTo>
                    <a:cubicBezTo>
                      <a:pt x="3682" y="3683"/>
                      <a:pt x="3579" y="4154"/>
                      <a:pt x="3372" y="4464"/>
                    </a:cubicBezTo>
                    <a:cubicBezTo>
                      <a:pt x="3166" y="4773"/>
                      <a:pt x="2887" y="4920"/>
                      <a:pt x="2518" y="4920"/>
                    </a:cubicBezTo>
                    <a:cubicBezTo>
                      <a:pt x="2180" y="4920"/>
                      <a:pt x="1899" y="4773"/>
                      <a:pt x="1693" y="4464"/>
                    </a:cubicBezTo>
                    <a:cubicBezTo>
                      <a:pt x="1487" y="4154"/>
                      <a:pt x="1385" y="3683"/>
                      <a:pt x="1385" y="3035"/>
                    </a:cubicBezTo>
                    <a:cubicBezTo>
                      <a:pt x="1385" y="2387"/>
                      <a:pt x="1487" y="1915"/>
                      <a:pt x="1693" y="1607"/>
                    </a:cubicBezTo>
                    <a:cubicBezTo>
                      <a:pt x="1899" y="1297"/>
                      <a:pt x="2180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605" y="118"/>
                      <a:pt x="1222" y="354"/>
                    </a:cubicBezTo>
                    <a:cubicBezTo>
                      <a:pt x="839" y="590"/>
                      <a:pt x="544" y="943"/>
                      <a:pt x="324" y="1400"/>
                    </a:cubicBezTo>
                    <a:cubicBezTo>
                      <a:pt x="118" y="1856"/>
                      <a:pt x="0" y="2402"/>
                      <a:pt x="0" y="3035"/>
                    </a:cubicBezTo>
                    <a:cubicBezTo>
                      <a:pt x="0" y="3669"/>
                      <a:pt x="118" y="4213"/>
                      <a:pt x="324" y="4670"/>
                    </a:cubicBezTo>
                    <a:cubicBezTo>
                      <a:pt x="544" y="5126"/>
                      <a:pt x="839" y="5480"/>
                      <a:pt x="1222" y="5715"/>
                    </a:cubicBezTo>
                    <a:cubicBezTo>
                      <a:pt x="1605" y="5951"/>
                      <a:pt x="2033" y="6084"/>
                      <a:pt x="2518" y="6084"/>
                    </a:cubicBezTo>
                    <a:cubicBezTo>
                      <a:pt x="3019" y="6084"/>
                      <a:pt x="3447" y="5951"/>
                      <a:pt x="3830" y="5715"/>
                    </a:cubicBezTo>
                    <a:cubicBezTo>
                      <a:pt x="4212" y="5480"/>
                      <a:pt x="4507" y="5126"/>
                      <a:pt x="4727" y="4670"/>
                    </a:cubicBezTo>
                    <a:cubicBezTo>
                      <a:pt x="4934" y="4213"/>
                      <a:pt x="5051" y="3669"/>
                      <a:pt x="5051" y="3035"/>
                    </a:cubicBezTo>
                    <a:cubicBezTo>
                      <a:pt x="5051" y="2402"/>
                      <a:pt x="4934" y="1856"/>
                      <a:pt x="4727" y="1400"/>
                    </a:cubicBezTo>
                    <a:cubicBezTo>
                      <a:pt x="4507" y="943"/>
                      <a:pt x="4212" y="590"/>
                      <a:pt x="3830" y="354"/>
                    </a:cubicBezTo>
                    <a:cubicBezTo>
                      <a:pt x="3447" y="118"/>
                      <a:pt x="3019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93"/>
              <p:cNvSpPr/>
              <p:nvPr/>
            </p:nvSpPr>
            <p:spPr>
              <a:xfrm>
                <a:off x="2953327" y="1894469"/>
                <a:ext cx="88875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085" extrusionOk="0">
                    <a:moveTo>
                      <a:pt x="2534" y="1149"/>
                    </a:moveTo>
                    <a:cubicBezTo>
                      <a:pt x="2888" y="1149"/>
                      <a:pt x="3168" y="1297"/>
                      <a:pt x="3374" y="1607"/>
                    </a:cubicBezTo>
                    <a:cubicBezTo>
                      <a:pt x="3580" y="1915"/>
                      <a:pt x="3683" y="2387"/>
                      <a:pt x="3683" y="3035"/>
                    </a:cubicBezTo>
                    <a:cubicBezTo>
                      <a:pt x="3683" y="3683"/>
                      <a:pt x="3580" y="4154"/>
                      <a:pt x="3374" y="4464"/>
                    </a:cubicBezTo>
                    <a:cubicBezTo>
                      <a:pt x="3168" y="4773"/>
                      <a:pt x="2888" y="4920"/>
                      <a:pt x="2534" y="4920"/>
                    </a:cubicBezTo>
                    <a:cubicBezTo>
                      <a:pt x="2181" y="4920"/>
                      <a:pt x="1901" y="4773"/>
                      <a:pt x="1695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95" y="1607"/>
                    </a:cubicBezTo>
                    <a:cubicBezTo>
                      <a:pt x="1901" y="1297"/>
                      <a:pt x="2181" y="1149"/>
                      <a:pt x="2534" y="1149"/>
                    </a:cubicBezTo>
                    <a:close/>
                    <a:moveTo>
                      <a:pt x="2534" y="0"/>
                    </a:moveTo>
                    <a:cubicBezTo>
                      <a:pt x="2033" y="0"/>
                      <a:pt x="1607" y="118"/>
                      <a:pt x="1224" y="354"/>
                    </a:cubicBezTo>
                    <a:cubicBezTo>
                      <a:pt x="841" y="590"/>
                      <a:pt x="546" y="943"/>
                      <a:pt x="325" y="1400"/>
                    </a:cubicBezTo>
                    <a:cubicBezTo>
                      <a:pt x="119" y="1856"/>
                      <a:pt x="1" y="2402"/>
                      <a:pt x="1" y="3035"/>
                    </a:cubicBezTo>
                    <a:cubicBezTo>
                      <a:pt x="1" y="3669"/>
                      <a:pt x="119" y="4213"/>
                      <a:pt x="325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7" y="5951"/>
                      <a:pt x="2033" y="6084"/>
                      <a:pt x="2534" y="6084"/>
                    </a:cubicBezTo>
                    <a:cubicBezTo>
                      <a:pt x="3021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29" y="4670"/>
                    </a:cubicBezTo>
                    <a:cubicBezTo>
                      <a:pt x="4935" y="4213"/>
                      <a:pt x="5053" y="3669"/>
                      <a:pt x="5053" y="3035"/>
                    </a:cubicBezTo>
                    <a:cubicBezTo>
                      <a:pt x="5053" y="2402"/>
                      <a:pt x="4935" y="1856"/>
                      <a:pt x="4729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21" y="0"/>
                      <a:pt x="2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93"/>
              <p:cNvSpPr/>
              <p:nvPr/>
            </p:nvSpPr>
            <p:spPr>
              <a:xfrm>
                <a:off x="3057202" y="1894469"/>
                <a:ext cx="88839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6085" extrusionOk="0">
                    <a:moveTo>
                      <a:pt x="2534" y="1149"/>
                    </a:moveTo>
                    <a:cubicBezTo>
                      <a:pt x="2887" y="1149"/>
                      <a:pt x="3167" y="1297"/>
                      <a:pt x="3373" y="1607"/>
                    </a:cubicBezTo>
                    <a:cubicBezTo>
                      <a:pt x="3579" y="1915"/>
                      <a:pt x="3683" y="2387"/>
                      <a:pt x="3683" y="3035"/>
                    </a:cubicBezTo>
                    <a:cubicBezTo>
                      <a:pt x="3683" y="3683"/>
                      <a:pt x="3579" y="4154"/>
                      <a:pt x="3373" y="4464"/>
                    </a:cubicBezTo>
                    <a:cubicBezTo>
                      <a:pt x="3167" y="4773"/>
                      <a:pt x="2887" y="4920"/>
                      <a:pt x="2534" y="4920"/>
                    </a:cubicBezTo>
                    <a:cubicBezTo>
                      <a:pt x="2180" y="4920"/>
                      <a:pt x="1900" y="4773"/>
                      <a:pt x="1694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94" y="1607"/>
                    </a:cubicBezTo>
                    <a:cubicBezTo>
                      <a:pt x="1900" y="1297"/>
                      <a:pt x="2180" y="1149"/>
                      <a:pt x="2534" y="1149"/>
                    </a:cubicBezTo>
                    <a:close/>
                    <a:moveTo>
                      <a:pt x="2534" y="0"/>
                    </a:moveTo>
                    <a:cubicBezTo>
                      <a:pt x="2033" y="0"/>
                      <a:pt x="1605" y="118"/>
                      <a:pt x="1222" y="354"/>
                    </a:cubicBezTo>
                    <a:cubicBezTo>
                      <a:pt x="839" y="590"/>
                      <a:pt x="545" y="943"/>
                      <a:pt x="325" y="1400"/>
                    </a:cubicBezTo>
                    <a:cubicBezTo>
                      <a:pt x="118" y="1856"/>
                      <a:pt x="1" y="2402"/>
                      <a:pt x="1" y="3035"/>
                    </a:cubicBezTo>
                    <a:cubicBezTo>
                      <a:pt x="1" y="3669"/>
                      <a:pt x="118" y="4213"/>
                      <a:pt x="325" y="4670"/>
                    </a:cubicBezTo>
                    <a:cubicBezTo>
                      <a:pt x="545" y="5126"/>
                      <a:pt x="839" y="5480"/>
                      <a:pt x="1222" y="5715"/>
                    </a:cubicBezTo>
                    <a:cubicBezTo>
                      <a:pt x="1605" y="5951"/>
                      <a:pt x="2033" y="6084"/>
                      <a:pt x="2534" y="6084"/>
                    </a:cubicBezTo>
                    <a:cubicBezTo>
                      <a:pt x="3019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28" y="4670"/>
                    </a:cubicBezTo>
                    <a:cubicBezTo>
                      <a:pt x="4934" y="4213"/>
                      <a:pt x="5052" y="3669"/>
                      <a:pt x="5052" y="3035"/>
                    </a:cubicBezTo>
                    <a:cubicBezTo>
                      <a:pt x="5052" y="2402"/>
                      <a:pt x="4934" y="1856"/>
                      <a:pt x="4728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19" y="0"/>
                      <a:pt x="2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93"/>
              <p:cNvSpPr/>
              <p:nvPr/>
            </p:nvSpPr>
            <p:spPr>
              <a:xfrm>
                <a:off x="3206639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73" y="1149"/>
                      <a:pt x="3152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52" y="4773"/>
                      <a:pt x="2873" y="4920"/>
                      <a:pt x="2520" y="4920"/>
                    </a:cubicBezTo>
                    <a:cubicBezTo>
                      <a:pt x="2166" y="4920"/>
                      <a:pt x="1886" y="4773"/>
                      <a:pt x="1680" y="4464"/>
                    </a:cubicBezTo>
                    <a:cubicBezTo>
                      <a:pt x="1473" y="4154"/>
                      <a:pt x="1371" y="3683"/>
                      <a:pt x="1371" y="3035"/>
                    </a:cubicBezTo>
                    <a:cubicBezTo>
                      <a:pt x="1371" y="2387"/>
                      <a:pt x="1473" y="1915"/>
                      <a:pt x="1680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591" y="118"/>
                      <a:pt x="1208" y="354"/>
                    </a:cubicBezTo>
                    <a:cubicBezTo>
                      <a:pt x="825" y="590"/>
                      <a:pt x="531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31" y="5126"/>
                      <a:pt x="825" y="5480"/>
                      <a:pt x="1208" y="5715"/>
                    </a:cubicBezTo>
                    <a:cubicBezTo>
                      <a:pt x="1591" y="5951"/>
                      <a:pt x="2033" y="6084"/>
                      <a:pt x="2520" y="6084"/>
                    </a:cubicBezTo>
                    <a:cubicBezTo>
                      <a:pt x="3005" y="6084"/>
                      <a:pt x="3433" y="5951"/>
                      <a:pt x="3816" y="5715"/>
                    </a:cubicBezTo>
                    <a:cubicBezTo>
                      <a:pt x="4199" y="5480"/>
                      <a:pt x="4493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493" y="943"/>
                      <a:pt x="4199" y="590"/>
                      <a:pt x="3816" y="354"/>
                    </a:cubicBezTo>
                    <a:cubicBezTo>
                      <a:pt x="3433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93"/>
              <p:cNvSpPr/>
              <p:nvPr/>
            </p:nvSpPr>
            <p:spPr>
              <a:xfrm>
                <a:off x="3310514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8" y="1149"/>
                    </a:moveTo>
                    <a:cubicBezTo>
                      <a:pt x="2872" y="1149"/>
                      <a:pt x="3152" y="1297"/>
                      <a:pt x="3358" y="1607"/>
                    </a:cubicBezTo>
                    <a:cubicBezTo>
                      <a:pt x="3565" y="1915"/>
                      <a:pt x="3667" y="2387"/>
                      <a:pt x="3667" y="3035"/>
                    </a:cubicBezTo>
                    <a:cubicBezTo>
                      <a:pt x="3667" y="3683"/>
                      <a:pt x="3565" y="4154"/>
                      <a:pt x="3358" y="4464"/>
                    </a:cubicBezTo>
                    <a:cubicBezTo>
                      <a:pt x="3152" y="4773"/>
                      <a:pt x="2872" y="4920"/>
                      <a:pt x="2518" y="4920"/>
                    </a:cubicBezTo>
                    <a:cubicBezTo>
                      <a:pt x="2165" y="4920"/>
                      <a:pt x="1886" y="4773"/>
                      <a:pt x="1679" y="4464"/>
                    </a:cubicBezTo>
                    <a:cubicBezTo>
                      <a:pt x="1473" y="4154"/>
                      <a:pt x="1369" y="3683"/>
                      <a:pt x="1369" y="3035"/>
                    </a:cubicBezTo>
                    <a:cubicBezTo>
                      <a:pt x="1369" y="2387"/>
                      <a:pt x="1473" y="1915"/>
                      <a:pt x="1679" y="1607"/>
                    </a:cubicBezTo>
                    <a:cubicBezTo>
                      <a:pt x="1886" y="1297"/>
                      <a:pt x="2165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591" y="118"/>
                      <a:pt x="1208" y="354"/>
                    </a:cubicBezTo>
                    <a:cubicBezTo>
                      <a:pt x="825" y="590"/>
                      <a:pt x="531" y="943"/>
                      <a:pt x="324" y="1400"/>
                    </a:cubicBezTo>
                    <a:cubicBezTo>
                      <a:pt x="103" y="1856"/>
                      <a:pt x="0" y="2402"/>
                      <a:pt x="0" y="3035"/>
                    </a:cubicBezTo>
                    <a:cubicBezTo>
                      <a:pt x="0" y="3669"/>
                      <a:pt x="103" y="4213"/>
                      <a:pt x="324" y="4670"/>
                    </a:cubicBezTo>
                    <a:cubicBezTo>
                      <a:pt x="531" y="5126"/>
                      <a:pt x="825" y="5480"/>
                      <a:pt x="1208" y="5715"/>
                    </a:cubicBezTo>
                    <a:cubicBezTo>
                      <a:pt x="1591" y="5951"/>
                      <a:pt x="2033" y="6084"/>
                      <a:pt x="2518" y="6084"/>
                    </a:cubicBezTo>
                    <a:cubicBezTo>
                      <a:pt x="3005" y="6084"/>
                      <a:pt x="3431" y="5951"/>
                      <a:pt x="3814" y="5715"/>
                    </a:cubicBezTo>
                    <a:cubicBezTo>
                      <a:pt x="4197" y="5480"/>
                      <a:pt x="4492" y="5126"/>
                      <a:pt x="4713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3" y="1400"/>
                    </a:cubicBezTo>
                    <a:cubicBezTo>
                      <a:pt x="4492" y="943"/>
                      <a:pt x="4197" y="590"/>
                      <a:pt x="3814" y="354"/>
                    </a:cubicBezTo>
                    <a:cubicBezTo>
                      <a:pt x="3431" y="118"/>
                      <a:pt x="3005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93"/>
              <p:cNvSpPr/>
              <p:nvPr/>
            </p:nvSpPr>
            <p:spPr>
              <a:xfrm>
                <a:off x="3414353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20" y="1149"/>
                    </a:moveTo>
                    <a:cubicBezTo>
                      <a:pt x="2874" y="1149"/>
                      <a:pt x="3153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53" y="4773"/>
                      <a:pt x="2874" y="4920"/>
                      <a:pt x="2520" y="4920"/>
                    </a:cubicBezTo>
                    <a:cubicBezTo>
                      <a:pt x="2167" y="4920"/>
                      <a:pt x="1886" y="4773"/>
                      <a:pt x="1680" y="4464"/>
                    </a:cubicBezTo>
                    <a:cubicBezTo>
                      <a:pt x="1474" y="4154"/>
                      <a:pt x="1371" y="3683"/>
                      <a:pt x="1371" y="3035"/>
                    </a:cubicBezTo>
                    <a:cubicBezTo>
                      <a:pt x="1371" y="2387"/>
                      <a:pt x="1474" y="1915"/>
                      <a:pt x="1680" y="1607"/>
                    </a:cubicBezTo>
                    <a:cubicBezTo>
                      <a:pt x="1886" y="1297"/>
                      <a:pt x="2167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4" y="0"/>
                      <a:pt x="1592" y="118"/>
                      <a:pt x="1209" y="354"/>
                    </a:cubicBezTo>
                    <a:cubicBezTo>
                      <a:pt x="826" y="590"/>
                      <a:pt x="531" y="943"/>
                      <a:pt x="325" y="1400"/>
                    </a:cubicBezTo>
                    <a:cubicBezTo>
                      <a:pt x="105" y="1856"/>
                      <a:pt x="1" y="2402"/>
                      <a:pt x="1" y="3035"/>
                    </a:cubicBezTo>
                    <a:cubicBezTo>
                      <a:pt x="1" y="3669"/>
                      <a:pt x="105" y="4213"/>
                      <a:pt x="325" y="4670"/>
                    </a:cubicBezTo>
                    <a:cubicBezTo>
                      <a:pt x="531" y="5126"/>
                      <a:pt x="826" y="5480"/>
                      <a:pt x="1209" y="5715"/>
                    </a:cubicBezTo>
                    <a:cubicBezTo>
                      <a:pt x="1592" y="5951"/>
                      <a:pt x="2034" y="6084"/>
                      <a:pt x="2520" y="6084"/>
                    </a:cubicBezTo>
                    <a:cubicBezTo>
                      <a:pt x="3006" y="6084"/>
                      <a:pt x="3433" y="5951"/>
                      <a:pt x="3816" y="5715"/>
                    </a:cubicBezTo>
                    <a:cubicBezTo>
                      <a:pt x="4199" y="5480"/>
                      <a:pt x="4494" y="5126"/>
                      <a:pt x="4714" y="4670"/>
                    </a:cubicBezTo>
                    <a:cubicBezTo>
                      <a:pt x="4936" y="4213"/>
                      <a:pt x="5038" y="3669"/>
                      <a:pt x="5038" y="3035"/>
                    </a:cubicBezTo>
                    <a:cubicBezTo>
                      <a:pt x="5038" y="2402"/>
                      <a:pt x="4936" y="1856"/>
                      <a:pt x="4714" y="1400"/>
                    </a:cubicBezTo>
                    <a:cubicBezTo>
                      <a:pt x="4494" y="943"/>
                      <a:pt x="4199" y="590"/>
                      <a:pt x="3816" y="354"/>
                    </a:cubicBezTo>
                    <a:cubicBezTo>
                      <a:pt x="3433" y="118"/>
                      <a:pt x="3006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93"/>
              <p:cNvSpPr/>
              <p:nvPr/>
            </p:nvSpPr>
            <p:spPr>
              <a:xfrm>
                <a:off x="3518228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2" y="1149"/>
                      <a:pt x="3153" y="1297"/>
                      <a:pt x="3359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59" y="4464"/>
                    </a:cubicBezTo>
                    <a:cubicBezTo>
                      <a:pt x="3153" y="4773"/>
                      <a:pt x="2872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74" y="4154"/>
                      <a:pt x="1370" y="3683"/>
                      <a:pt x="1370" y="3035"/>
                    </a:cubicBezTo>
                    <a:cubicBezTo>
                      <a:pt x="1370" y="2387"/>
                      <a:pt x="1474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09" y="354"/>
                    </a:cubicBezTo>
                    <a:cubicBezTo>
                      <a:pt x="840" y="590"/>
                      <a:pt x="531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31" y="5126"/>
                      <a:pt x="840" y="5480"/>
                      <a:pt x="1209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32" y="5951"/>
                      <a:pt x="3815" y="5715"/>
                    </a:cubicBezTo>
                    <a:cubicBezTo>
                      <a:pt x="4198" y="5480"/>
                      <a:pt x="4492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492" y="943"/>
                      <a:pt x="4198" y="590"/>
                      <a:pt x="3815" y="354"/>
                    </a:cubicBezTo>
                    <a:cubicBezTo>
                      <a:pt x="3432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93"/>
              <p:cNvSpPr/>
              <p:nvPr/>
            </p:nvSpPr>
            <p:spPr>
              <a:xfrm>
                <a:off x="3667419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2" y="1149"/>
                      <a:pt x="3152" y="1297"/>
                      <a:pt x="3359" y="1607"/>
                    </a:cubicBezTo>
                    <a:cubicBezTo>
                      <a:pt x="3565" y="1915"/>
                      <a:pt x="3667" y="2387"/>
                      <a:pt x="3667" y="3035"/>
                    </a:cubicBezTo>
                    <a:cubicBezTo>
                      <a:pt x="3667" y="3683"/>
                      <a:pt x="3565" y="4154"/>
                      <a:pt x="3359" y="4464"/>
                    </a:cubicBezTo>
                    <a:cubicBezTo>
                      <a:pt x="3152" y="4773"/>
                      <a:pt x="2872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73" y="4154"/>
                      <a:pt x="1370" y="3683"/>
                      <a:pt x="1370" y="3035"/>
                    </a:cubicBezTo>
                    <a:cubicBezTo>
                      <a:pt x="1370" y="2387"/>
                      <a:pt x="1473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22" y="354"/>
                    </a:cubicBezTo>
                    <a:cubicBezTo>
                      <a:pt x="839" y="590"/>
                      <a:pt x="531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31" y="5126"/>
                      <a:pt x="839" y="5480"/>
                      <a:pt x="1222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15" y="5715"/>
                    </a:cubicBezTo>
                    <a:cubicBezTo>
                      <a:pt x="4198" y="5480"/>
                      <a:pt x="4508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508" y="943"/>
                      <a:pt x="4198" y="590"/>
                      <a:pt x="3815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93"/>
              <p:cNvSpPr/>
              <p:nvPr/>
            </p:nvSpPr>
            <p:spPr>
              <a:xfrm>
                <a:off x="3771276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3" y="1149"/>
                      <a:pt x="3152" y="1297"/>
                      <a:pt x="3358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58" y="4464"/>
                    </a:cubicBezTo>
                    <a:cubicBezTo>
                      <a:pt x="3152" y="4773"/>
                      <a:pt x="2873" y="4920"/>
                      <a:pt x="2519" y="4920"/>
                    </a:cubicBezTo>
                    <a:cubicBezTo>
                      <a:pt x="2166" y="4920"/>
                      <a:pt x="1885" y="4773"/>
                      <a:pt x="1679" y="4464"/>
                    </a:cubicBezTo>
                    <a:cubicBezTo>
                      <a:pt x="1473" y="4154"/>
                      <a:pt x="1371" y="3683"/>
                      <a:pt x="1371" y="3035"/>
                    </a:cubicBezTo>
                    <a:cubicBezTo>
                      <a:pt x="1371" y="2387"/>
                      <a:pt x="1473" y="1915"/>
                      <a:pt x="1679" y="1607"/>
                    </a:cubicBezTo>
                    <a:cubicBezTo>
                      <a:pt x="1885" y="1297"/>
                      <a:pt x="2166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23" y="354"/>
                    </a:cubicBezTo>
                    <a:cubicBezTo>
                      <a:pt x="840" y="590"/>
                      <a:pt x="530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30" y="5126"/>
                      <a:pt x="840" y="5480"/>
                      <a:pt x="1223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16" y="5715"/>
                    </a:cubicBezTo>
                    <a:cubicBezTo>
                      <a:pt x="4198" y="5480"/>
                      <a:pt x="4507" y="5126"/>
                      <a:pt x="4713" y="4670"/>
                    </a:cubicBezTo>
                    <a:cubicBezTo>
                      <a:pt x="4935" y="4213"/>
                      <a:pt x="5037" y="3669"/>
                      <a:pt x="5037" y="3035"/>
                    </a:cubicBezTo>
                    <a:cubicBezTo>
                      <a:pt x="5037" y="2402"/>
                      <a:pt x="4935" y="1856"/>
                      <a:pt x="4713" y="1400"/>
                    </a:cubicBezTo>
                    <a:cubicBezTo>
                      <a:pt x="4507" y="943"/>
                      <a:pt x="4198" y="590"/>
                      <a:pt x="3816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93"/>
              <p:cNvSpPr/>
              <p:nvPr/>
            </p:nvSpPr>
            <p:spPr>
              <a:xfrm>
                <a:off x="3875151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8" y="1149"/>
                    </a:moveTo>
                    <a:cubicBezTo>
                      <a:pt x="2872" y="1149"/>
                      <a:pt x="3166" y="1297"/>
                      <a:pt x="3358" y="1607"/>
                    </a:cubicBezTo>
                    <a:cubicBezTo>
                      <a:pt x="3564" y="1915"/>
                      <a:pt x="3667" y="2387"/>
                      <a:pt x="3667" y="3035"/>
                    </a:cubicBezTo>
                    <a:cubicBezTo>
                      <a:pt x="3667" y="3683"/>
                      <a:pt x="3564" y="4154"/>
                      <a:pt x="3358" y="4464"/>
                    </a:cubicBezTo>
                    <a:cubicBezTo>
                      <a:pt x="3166" y="4773"/>
                      <a:pt x="2872" y="4920"/>
                      <a:pt x="2518" y="4920"/>
                    </a:cubicBezTo>
                    <a:cubicBezTo>
                      <a:pt x="2165" y="4920"/>
                      <a:pt x="1885" y="4773"/>
                      <a:pt x="1679" y="4464"/>
                    </a:cubicBezTo>
                    <a:cubicBezTo>
                      <a:pt x="1473" y="4154"/>
                      <a:pt x="1369" y="3683"/>
                      <a:pt x="1369" y="3035"/>
                    </a:cubicBezTo>
                    <a:cubicBezTo>
                      <a:pt x="1369" y="2387"/>
                      <a:pt x="1473" y="1915"/>
                      <a:pt x="1679" y="1607"/>
                    </a:cubicBezTo>
                    <a:cubicBezTo>
                      <a:pt x="1885" y="1297"/>
                      <a:pt x="2165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591" y="118"/>
                      <a:pt x="1222" y="354"/>
                    </a:cubicBezTo>
                    <a:cubicBezTo>
                      <a:pt x="839" y="590"/>
                      <a:pt x="544" y="943"/>
                      <a:pt x="324" y="1400"/>
                    </a:cubicBezTo>
                    <a:cubicBezTo>
                      <a:pt x="103" y="1856"/>
                      <a:pt x="0" y="2402"/>
                      <a:pt x="0" y="3035"/>
                    </a:cubicBezTo>
                    <a:cubicBezTo>
                      <a:pt x="0" y="3669"/>
                      <a:pt x="103" y="4213"/>
                      <a:pt x="324" y="4670"/>
                    </a:cubicBezTo>
                    <a:cubicBezTo>
                      <a:pt x="544" y="5126"/>
                      <a:pt x="839" y="5480"/>
                      <a:pt x="1222" y="5715"/>
                    </a:cubicBezTo>
                    <a:cubicBezTo>
                      <a:pt x="1591" y="5951"/>
                      <a:pt x="2033" y="6084"/>
                      <a:pt x="2518" y="6084"/>
                    </a:cubicBezTo>
                    <a:cubicBezTo>
                      <a:pt x="3005" y="6084"/>
                      <a:pt x="3447" y="5951"/>
                      <a:pt x="3814" y="5715"/>
                    </a:cubicBezTo>
                    <a:cubicBezTo>
                      <a:pt x="4197" y="5480"/>
                      <a:pt x="4507" y="5126"/>
                      <a:pt x="4713" y="4670"/>
                    </a:cubicBezTo>
                    <a:cubicBezTo>
                      <a:pt x="4934" y="4213"/>
                      <a:pt x="5037" y="3669"/>
                      <a:pt x="5037" y="3035"/>
                    </a:cubicBezTo>
                    <a:cubicBezTo>
                      <a:pt x="5037" y="2402"/>
                      <a:pt x="4934" y="1856"/>
                      <a:pt x="4713" y="1400"/>
                    </a:cubicBezTo>
                    <a:cubicBezTo>
                      <a:pt x="4507" y="943"/>
                      <a:pt x="4197" y="590"/>
                      <a:pt x="3814" y="354"/>
                    </a:cubicBezTo>
                    <a:cubicBezTo>
                      <a:pt x="3447" y="118"/>
                      <a:pt x="3005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93"/>
              <p:cNvSpPr/>
              <p:nvPr/>
            </p:nvSpPr>
            <p:spPr>
              <a:xfrm>
                <a:off x="3978990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73" y="1149"/>
                      <a:pt x="3168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68" y="4773"/>
                      <a:pt x="2873" y="4920"/>
                      <a:pt x="2520" y="4920"/>
                    </a:cubicBezTo>
                    <a:cubicBezTo>
                      <a:pt x="2166" y="4920"/>
                      <a:pt x="1886" y="4773"/>
                      <a:pt x="1680" y="4464"/>
                    </a:cubicBezTo>
                    <a:cubicBezTo>
                      <a:pt x="1474" y="4154"/>
                      <a:pt x="1385" y="3683"/>
                      <a:pt x="1385" y="3035"/>
                    </a:cubicBezTo>
                    <a:cubicBezTo>
                      <a:pt x="1385" y="2387"/>
                      <a:pt x="1474" y="1915"/>
                      <a:pt x="1680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607" y="118"/>
                      <a:pt x="1224" y="354"/>
                    </a:cubicBezTo>
                    <a:cubicBezTo>
                      <a:pt x="841" y="590"/>
                      <a:pt x="546" y="943"/>
                      <a:pt x="325" y="1400"/>
                    </a:cubicBezTo>
                    <a:cubicBezTo>
                      <a:pt x="104" y="1856"/>
                      <a:pt x="1" y="2402"/>
                      <a:pt x="1" y="3035"/>
                    </a:cubicBezTo>
                    <a:cubicBezTo>
                      <a:pt x="1" y="3669"/>
                      <a:pt x="104" y="4213"/>
                      <a:pt x="325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7" y="5951"/>
                      <a:pt x="2033" y="6084"/>
                      <a:pt x="2520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199" y="5480"/>
                      <a:pt x="4508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508" y="943"/>
                      <a:pt x="4199" y="590"/>
                      <a:pt x="3830" y="354"/>
                    </a:cubicBezTo>
                    <a:cubicBezTo>
                      <a:pt x="3447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3" name="Google Shape;3923;p93"/>
            <p:cNvSpPr/>
            <p:nvPr/>
          </p:nvSpPr>
          <p:spPr>
            <a:xfrm>
              <a:off x="2273966" y="2061263"/>
              <a:ext cx="109045" cy="318869"/>
            </a:xfrm>
            <a:custGeom>
              <a:avLst/>
              <a:gdLst/>
              <a:ahLst/>
              <a:cxnLst/>
              <a:rect l="l" t="t" r="r" b="b"/>
              <a:pathLst>
                <a:path w="6201" h="18133" extrusionOk="0">
                  <a:moveTo>
                    <a:pt x="1" y="1"/>
                  </a:moveTo>
                  <a:lnTo>
                    <a:pt x="1" y="12742"/>
                  </a:lnTo>
                  <a:cubicBezTo>
                    <a:pt x="1" y="15717"/>
                    <a:pt x="2416" y="18132"/>
                    <a:pt x="5406" y="18132"/>
                  </a:cubicBezTo>
                  <a:lnTo>
                    <a:pt x="6201" y="18132"/>
                  </a:lnTo>
                  <a:lnTo>
                    <a:pt x="6201" y="3948"/>
                  </a:lnTo>
                  <a:cubicBezTo>
                    <a:pt x="6201" y="1768"/>
                    <a:pt x="4433" y="1"/>
                    <a:pt x="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93"/>
            <p:cNvSpPr/>
            <p:nvPr/>
          </p:nvSpPr>
          <p:spPr>
            <a:xfrm>
              <a:off x="2302190" y="2106860"/>
              <a:ext cx="39390" cy="64766"/>
            </a:xfrm>
            <a:custGeom>
              <a:avLst/>
              <a:gdLst/>
              <a:ahLst/>
              <a:cxnLst/>
              <a:rect l="l" t="t" r="r" b="b"/>
              <a:pathLst>
                <a:path w="2240" h="3683" extrusionOk="0">
                  <a:moveTo>
                    <a:pt x="2239" y="0"/>
                  </a:moveTo>
                  <a:lnTo>
                    <a:pt x="1" y="1606"/>
                  </a:lnTo>
                  <a:lnTo>
                    <a:pt x="2239" y="3682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1" name="Google Shape;3931;p93"/>
          <p:cNvGrpSpPr/>
          <p:nvPr/>
        </p:nvGrpSpPr>
        <p:grpSpPr>
          <a:xfrm>
            <a:off x="5426467" y="1095661"/>
            <a:ext cx="1170768" cy="525088"/>
            <a:chOff x="4628580" y="3726211"/>
            <a:chExt cx="1170768" cy="525088"/>
          </a:xfrm>
        </p:grpSpPr>
        <p:sp>
          <p:nvSpPr>
            <p:cNvPr id="3932" name="Google Shape;3932;p93"/>
            <p:cNvSpPr/>
            <p:nvPr/>
          </p:nvSpPr>
          <p:spPr>
            <a:xfrm>
              <a:off x="4801071" y="4065196"/>
              <a:ext cx="985024" cy="170961"/>
            </a:xfrm>
            <a:custGeom>
              <a:avLst/>
              <a:gdLst/>
              <a:ahLst/>
              <a:cxnLst/>
              <a:rect l="l" t="t" r="r" b="b"/>
              <a:pathLst>
                <a:path w="56015" h="9722" fill="none" extrusionOk="0">
                  <a:moveTo>
                    <a:pt x="56015" y="7954"/>
                  </a:moveTo>
                  <a:cubicBezTo>
                    <a:pt x="52052" y="6053"/>
                    <a:pt x="47826" y="4566"/>
                    <a:pt x="43378" y="3535"/>
                  </a:cubicBezTo>
                  <a:cubicBezTo>
                    <a:pt x="28044" y="1"/>
                    <a:pt x="12726" y="2607"/>
                    <a:pt x="1" y="9722"/>
                  </a:cubicBez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3"/>
            <p:cNvSpPr/>
            <p:nvPr/>
          </p:nvSpPr>
          <p:spPr>
            <a:xfrm>
              <a:off x="5645479" y="4079300"/>
              <a:ext cx="153869" cy="171999"/>
            </a:xfrm>
            <a:custGeom>
              <a:avLst/>
              <a:gdLst/>
              <a:ahLst/>
              <a:cxnLst/>
              <a:rect l="l" t="t" r="r" b="b"/>
              <a:pathLst>
                <a:path w="8750" h="9781" fill="none" extrusionOk="0">
                  <a:moveTo>
                    <a:pt x="3830" y="0"/>
                  </a:moveTo>
                  <a:lnTo>
                    <a:pt x="8749" y="7394"/>
                  </a:lnTo>
                  <a:lnTo>
                    <a:pt x="1" y="9780"/>
                  </a:ln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3"/>
            <p:cNvSpPr/>
            <p:nvPr/>
          </p:nvSpPr>
          <p:spPr>
            <a:xfrm>
              <a:off x="4628580" y="3809300"/>
              <a:ext cx="1024907" cy="348113"/>
            </a:xfrm>
            <a:custGeom>
              <a:avLst/>
              <a:gdLst/>
              <a:ahLst/>
              <a:cxnLst/>
              <a:rect l="l" t="t" r="r" b="b"/>
              <a:pathLst>
                <a:path w="58283" h="19796" fill="none" extrusionOk="0">
                  <a:moveTo>
                    <a:pt x="58283" y="663"/>
                  </a:moveTo>
                  <a:cubicBezTo>
                    <a:pt x="53466" y="103"/>
                    <a:pt x="48503" y="1"/>
                    <a:pt x="43466" y="413"/>
                  </a:cubicBezTo>
                  <a:cubicBezTo>
                    <a:pt x="26129" y="1827"/>
                    <a:pt x="10929" y="9073"/>
                    <a:pt x="0" y="19796"/>
                  </a:cubicBez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3"/>
            <p:cNvSpPr/>
            <p:nvPr/>
          </p:nvSpPr>
          <p:spPr>
            <a:xfrm>
              <a:off x="5521602" y="3726211"/>
              <a:ext cx="147397" cy="184414"/>
            </a:xfrm>
            <a:custGeom>
              <a:avLst/>
              <a:gdLst/>
              <a:ahLst/>
              <a:cxnLst/>
              <a:rect l="l" t="t" r="r" b="b"/>
              <a:pathLst>
                <a:path w="8382" h="10487" fill="none" extrusionOk="0">
                  <a:moveTo>
                    <a:pt x="664" y="0"/>
                  </a:moveTo>
                  <a:lnTo>
                    <a:pt x="8381" y="5493"/>
                  </a:lnTo>
                  <a:lnTo>
                    <a:pt x="0" y="10487"/>
                  </a:lnTo>
                </a:path>
              </a:pathLst>
            </a:custGeom>
            <a:noFill/>
            <a:ln w="21750" cap="flat" cmpd="sng">
              <a:solidFill>
                <a:schemeClr val="accent5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6" name="Google Shape;3936;p93"/>
          <p:cNvGrpSpPr/>
          <p:nvPr/>
        </p:nvGrpSpPr>
        <p:grpSpPr>
          <a:xfrm>
            <a:off x="8178369" y="178359"/>
            <a:ext cx="818212" cy="817966"/>
            <a:chOff x="4816880" y="2394340"/>
            <a:chExt cx="818212" cy="817966"/>
          </a:xfrm>
        </p:grpSpPr>
        <p:sp>
          <p:nvSpPr>
            <p:cNvPr id="3937" name="Google Shape;3937;p93"/>
            <p:cNvSpPr/>
            <p:nvPr/>
          </p:nvSpPr>
          <p:spPr>
            <a:xfrm>
              <a:off x="4816880" y="2394340"/>
              <a:ext cx="818212" cy="817966"/>
            </a:xfrm>
            <a:custGeom>
              <a:avLst/>
              <a:gdLst/>
              <a:ahLst/>
              <a:cxnLst/>
              <a:rect l="l" t="t" r="r" b="b"/>
              <a:pathLst>
                <a:path w="46529" h="46515" extrusionOk="0">
                  <a:moveTo>
                    <a:pt x="23257" y="1"/>
                  </a:moveTo>
                  <a:cubicBezTo>
                    <a:pt x="10413" y="1"/>
                    <a:pt x="1" y="10415"/>
                    <a:pt x="1" y="23258"/>
                  </a:cubicBezTo>
                  <a:cubicBezTo>
                    <a:pt x="1" y="36102"/>
                    <a:pt x="10413" y="46514"/>
                    <a:pt x="23257" y="46514"/>
                  </a:cubicBezTo>
                  <a:cubicBezTo>
                    <a:pt x="36116" y="46514"/>
                    <a:pt x="46528" y="36102"/>
                    <a:pt x="46528" y="23258"/>
                  </a:cubicBezTo>
                  <a:cubicBezTo>
                    <a:pt x="46528" y="10415"/>
                    <a:pt x="36116" y="1"/>
                    <a:pt x="23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3"/>
            <p:cNvSpPr/>
            <p:nvPr/>
          </p:nvSpPr>
          <p:spPr>
            <a:xfrm>
              <a:off x="4816880" y="2394340"/>
              <a:ext cx="818212" cy="817966"/>
            </a:xfrm>
            <a:custGeom>
              <a:avLst/>
              <a:gdLst/>
              <a:ahLst/>
              <a:cxnLst/>
              <a:rect l="l" t="t" r="r" b="b"/>
              <a:pathLst>
                <a:path w="46529" h="46515" fill="none" extrusionOk="0">
                  <a:moveTo>
                    <a:pt x="46528" y="23258"/>
                  </a:moveTo>
                  <a:cubicBezTo>
                    <a:pt x="46528" y="36102"/>
                    <a:pt x="36116" y="46514"/>
                    <a:pt x="23257" y="46514"/>
                  </a:cubicBezTo>
                  <a:cubicBezTo>
                    <a:pt x="10413" y="46514"/>
                    <a:pt x="1" y="36102"/>
                    <a:pt x="1" y="23258"/>
                  </a:cubicBezTo>
                  <a:cubicBezTo>
                    <a:pt x="1" y="10415"/>
                    <a:pt x="10413" y="1"/>
                    <a:pt x="23257" y="1"/>
                  </a:cubicBezTo>
                  <a:cubicBezTo>
                    <a:pt x="36116" y="1"/>
                    <a:pt x="46528" y="10415"/>
                    <a:pt x="46528" y="23258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3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3"/>
            <p:cNvSpPr/>
            <p:nvPr/>
          </p:nvSpPr>
          <p:spPr>
            <a:xfrm>
              <a:off x="5022027" y="2650518"/>
              <a:ext cx="407937" cy="328945"/>
            </a:xfrm>
            <a:custGeom>
              <a:avLst/>
              <a:gdLst/>
              <a:ahLst/>
              <a:cxnLst/>
              <a:rect l="l" t="t" r="r" b="b"/>
              <a:pathLst>
                <a:path w="23198" h="18706" extrusionOk="0">
                  <a:moveTo>
                    <a:pt x="20532" y="0"/>
                  </a:moveTo>
                  <a:lnTo>
                    <a:pt x="7158" y="13388"/>
                  </a:lnTo>
                  <a:lnTo>
                    <a:pt x="2665" y="8896"/>
                  </a:lnTo>
                  <a:lnTo>
                    <a:pt x="0" y="11562"/>
                  </a:lnTo>
                  <a:lnTo>
                    <a:pt x="7158" y="18706"/>
                  </a:lnTo>
                  <a:lnTo>
                    <a:pt x="23197" y="2666"/>
                  </a:lnTo>
                  <a:lnTo>
                    <a:pt x="2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F10EAC-F33B-4F5B-AFD5-509DFB5B0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8" t="16825" r="42106" b="17334"/>
          <a:stretch/>
        </p:blipFill>
        <p:spPr>
          <a:xfrm>
            <a:off x="2195067" y="382063"/>
            <a:ext cx="5778173" cy="4350016"/>
          </a:xfrm>
          <a:prstGeom prst="rect">
            <a:avLst/>
          </a:prstGeom>
        </p:spPr>
      </p:pic>
      <p:grpSp>
        <p:nvGrpSpPr>
          <p:cNvPr id="94" name="Google Shape;1411;p57">
            <a:extLst>
              <a:ext uri="{FF2B5EF4-FFF2-40B4-BE49-F238E27FC236}">
                <a16:creationId xmlns:a16="http://schemas.microsoft.com/office/drawing/2014/main" id="{638C5311-04F3-469F-81BC-1C1AF6671EA5}"/>
              </a:ext>
            </a:extLst>
          </p:cNvPr>
          <p:cNvGrpSpPr/>
          <p:nvPr/>
        </p:nvGrpSpPr>
        <p:grpSpPr>
          <a:xfrm>
            <a:off x="338037" y="408803"/>
            <a:ext cx="1673524" cy="2613873"/>
            <a:chOff x="5542724" y="1467403"/>
            <a:chExt cx="1673524" cy="2613873"/>
          </a:xfrm>
        </p:grpSpPr>
        <p:sp>
          <p:nvSpPr>
            <p:cNvPr id="95" name="Google Shape;1412;p57">
              <a:extLst>
                <a:ext uri="{FF2B5EF4-FFF2-40B4-BE49-F238E27FC236}">
                  <a16:creationId xmlns:a16="http://schemas.microsoft.com/office/drawing/2014/main" id="{653FD913-1709-45B0-A58A-3D73249C00D6}"/>
                </a:ext>
              </a:extLst>
            </p:cNvPr>
            <p:cNvSpPr/>
            <p:nvPr/>
          </p:nvSpPr>
          <p:spPr>
            <a:xfrm>
              <a:off x="5738475" y="1467403"/>
              <a:ext cx="761894" cy="1373054"/>
            </a:xfrm>
            <a:custGeom>
              <a:avLst/>
              <a:gdLst/>
              <a:ahLst/>
              <a:cxnLst/>
              <a:rect l="l" t="t" r="r" b="b"/>
              <a:pathLst>
                <a:path w="9510" h="17138" extrusionOk="0">
                  <a:moveTo>
                    <a:pt x="5586" y="1307"/>
                  </a:moveTo>
                  <a:cubicBezTo>
                    <a:pt x="6015" y="1307"/>
                    <a:pt x="6315" y="1649"/>
                    <a:pt x="6315" y="2244"/>
                  </a:cubicBezTo>
                  <a:lnTo>
                    <a:pt x="6325" y="3746"/>
                  </a:lnTo>
                  <a:lnTo>
                    <a:pt x="3163" y="5575"/>
                  </a:lnTo>
                  <a:lnTo>
                    <a:pt x="3152" y="4073"/>
                  </a:lnTo>
                  <a:cubicBezTo>
                    <a:pt x="3152" y="3232"/>
                    <a:pt x="3740" y="2223"/>
                    <a:pt x="4466" y="1792"/>
                  </a:cubicBezTo>
                  <a:lnTo>
                    <a:pt x="5001" y="1488"/>
                  </a:lnTo>
                  <a:cubicBezTo>
                    <a:pt x="5210" y="1365"/>
                    <a:pt x="5409" y="1307"/>
                    <a:pt x="5586" y="1307"/>
                  </a:cubicBezTo>
                  <a:close/>
                  <a:moveTo>
                    <a:pt x="7746" y="4249"/>
                  </a:moveTo>
                  <a:cubicBezTo>
                    <a:pt x="8179" y="4249"/>
                    <a:pt x="8479" y="4591"/>
                    <a:pt x="8479" y="5186"/>
                  </a:cubicBezTo>
                  <a:lnTo>
                    <a:pt x="8489" y="10597"/>
                  </a:lnTo>
                  <a:cubicBezTo>
                    <a:pt x="8500" y="11437"/>
                    <a:pt x="7901" y="12446"/>
                    <a:pt x="7177" y="12866"/>
                  </a:cubicBezTo>
                  <a:lnTo>
                    <a:pt x="2354" y="15651"/>
                  </a:lnTo>
                  <a:cubicBezTo>
                    <a:pt x="2142" y="15774"/>
                    <a:pt x="1942" y="15832"/>
                    <a:pt x="1765" y="15832"/>
                  </a:cubicBezTo>
                  <a:cubicBezTo>
                    <a:pt x="1335" y="15832"/>
                    <a:pt x="1037" y="15490"/>
                    <a:pt x="1030" y="14894"/>
                  </a:cubicBezTo>
                  <a:lnTo>
                    <a:pt x="1020" y="9494"/>
                  </a:lnTo>
                  <a:cubicBezTo>
                    <a:pt x="1020" y="8653"/>
                    <a:pt x="1608" y="7634"/>
                    <a:pt x="2333" y="7214"/>
                  </a:cubicBezTo>
                  <a:lnTo>
                    <a:pt x="7156" y="4430"/>
                  </a:lnTo>
                  <a:cubicBezTo>
                    <a:pt x="7367" y="4307"/>
                    <a:pt x="7568" y="4249"/>
                    <a:pt x="7746" y="4249"/>
                  </a:cubicBezTo>
                  <a:close/>
                  <a:moveTo>
                    <a:pt x="6041" y="0"/>
                  </a:moveTo>
                  <a:cubicBezTo>
                    <a:pt x="5725" y="0"/>
                    <a:pt x="5368" y="104"/>
                    <a:pt x="4991" y="321"/>
                  </a:cubicBezTo>
                  <a:lnTo>
                    <a:pt x="4466" y="626"/>
                  </a:lnTo>
                  <a:cubicBezTo>
                    <a:pt x="3173" y="1372"/>
                    <a:pt x="2133" y="3169"/>
                    <a:pt x="2143" y="4650"/>
                  </a:cubicBezTo>
                  <a:lnTo>
                    <a:pt x="2143" y="6174"/>
                  </a:lnTo>
                  <a:cubicBezTo>
                    <a:pt x="946" y="6972"/>
                    <a:pt x="0" y="8664"/>
                    <a:pt x="0" y="10071"/>
                  </a:cubicBezTo>
                  <a:lnTo>
                    <a:pt x="21" y="15483"/>
                  </a:lnTo>
                  <a:cubicBezTo>
                    <a:pt x="21" y="16531"/>
                    <a:pt x="548" y="17138"/>
                    <a:pt x="1310" y="17138"/>
                  </a:cubicBezTo>
                  <a:cubicBezTo>
                    <a:pt x="1625" y="17138"/>
                    <a:pt x="1979" y="17035"/>
                    <a:pt x="2354" y="16817"/>
                  </a:cubicBezTo>
                  <a:lnTo>
                    <a:pt x="7187" y="14033"/>
                  </a:lnTo>
                  <a:cubicBezTo>
                    <a:pt x="8458" y="13297"/>
                    <a:pt x="9509" y="11490"/>
                    <a:pt x="9509" y="10008"/>
                  </a:cubicBezTo>
                  <a:lnTo>
                    <a:pt x="9488" y="4598"/>
                  </a:lnTo>
                  <a:cubicBezTo>
                    <a:pt x="9488" y="3554"/>
                    <a:pt x="8962" y="2954"/>
                    <a:pt x="8201" y="2954"/>
                  </a:cubicBezTo>
                  <a:cubicBezTo>
                    <a:pt x="7936" y="2954"/>
                    <a:pt x="7643" y="3027"/>
                    <a:pt x="7334" y="3179"/>
                  </a:cubicBezTo>
                  <a:lnTo>
                    <a:pt x="7334" y="1656"/>
                  </a:lnTo>
                  <a:cubicBezTo>
                    <a:pt x="7334" y="607"/>
                    <a:pt x="6807" y="0"/>
                    <a:pt x="6041" y="0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3;p57">
              <a:extLst>
                <a:ext uri="{FF2B5EF4-FFF2-40B4-BE49-F238E27FC236}">
                  <a16:creationId xmlns:a16="http://schemas.microsoft.com/office/drawing/2014/main" id="{D2791C1A-5FCE-46AC-8165-A7B3D5FE0320}"/>
                </a:ext>
              </a:extLst>
            </p:cNvPr>
            <p:cNvSpPr/>
            <p:nvPr/>
          </p:nvSpPr>
          <p:spPr>
            <a:xfrm>
              <a:off x="5969053" y="2006998"/>
              <a:ext cx="300672" cy="515236"/>
            </a:xfrm>
            <a:custGeom>
              <a:avLst/>
              <a:gdLst/>
              <a:ahLst/>
              <a:cxnLst/>
              <a:rect l="l" t="t" r="r" b="b"/>
              <a:pathLst>
                <a:path w="3753" h="6431" extrusionOk="0">
                  <a:moveTo>
                    <a:pt x="2261" y="1305"/>
                  </a:moveTo>
                  <a:cubicBezTo>
                    <a:pt x="2540" y="1305"/>
                    <a:pt x="2733" y="1523"/>
                    <a:pt x="2733" y="1908"/>
                  </a:cubicBezTo>
                  <a:cubicBezTo>
                    <a:pt x="2733" y="2454"/>
                    <a:pt x="2354" y="3116"/>
                    <a:pt x="1882" y="3400"/>
                  </a:cubicBezTo>
                  <a:cubicBezTo>
                    <a:pt x="1741" y="3479"/>
                    <a:pt x="1609" y="3517"/>
                    <a:pt x="1493" y="3517"/>
                  </a:cubicBezTo>
                  <a:cubicBezTo>
                    <a:pt x="1210" y="3517"/>
                    <a:pt x="1020" y="3293"/>
                    <a:pt x="1020" y="2906"/>
                  </a:cubicBezTo>
                  <a:cubicBezTo>
                    <a:pt x="1010" y="2360"/>
                    <a:pt x="1399" y="1697"/>
                    <a:pt x="1871" y="1424"/>
                  </a:cubicBezTo>
                  <a:cubicBezTo>
                    <a:pt x="2011" y="1343"/>
                    <a:pt x="2144" y="1305"/>
                    <a:pt x="2261" y="1305"/>
                  </a:cubicBezTo>
                  <a:close/>
                  <a:moveTo>
                    <a:pt x="2708" y="1"/>
                  </a:moveTo>
                  <a:cubicBezTo>
                    <a:pt x="2456" y="1"/>
                    <a:pt x="2171" y="84"/>
                    <a:pt x="1871" y="258"/>
                  </a:cubicBezTo>
                  <a:cubicBezTo>
                    <a:pt x="831" y="847"/>
                    <a:pt x="1" y="2307"/>
                    <a:pt x="1" y="3494"/>
                  </a:cubicBezTo>
                  <a:cubicBezTo>
                    <a:pt x="1" y="4327"/>
                    <a:pt x="421" y="4809"/>
                    <a:pt x="1033" y="4809"/>
                  </a:cubicBezTo>
                  <a:cubicBezTo>
                    <a:pt x="1139" y="4809"/>
                    <a:pt x="1251" y="4795"/>
                    <a:pt x="1367" y="4765"/>
                  </a:cubicBezTo>
                  <a:lnTo>
                    <a:pt x="1378" y="6079"/>
                  </a:lnTo>
                  <a:cubicBezTo>
                    <a:pt x="1378" y="6302"/>
                    <a:pt x="1488" y="6431"/>
                    <a:pt x="1653" y="6431"/>
                  </a:cubicBezTo>
                  <a:cubicBezTo>
                    <a:pt x="1721" y="6431"/>
                    <a:pt x="1799" y="6409"/>
                    <a:pt x="1882" y="6362"/>
                  </a:cubicBezTo>
                  <a:cubicBezTo>
                    <a:pt x="2165" y="6194"/>
                    <a:pt x="2386" y="5806"/>
                    <a:pt x="2386" y="5491"/>
                  </a:cubicBezTo>
                  <a:lnTo>
                    <a:pt x="2386" y="4177"/>
                  </a:lnTo>
                  <a:cubicBezTo>
                    <a:pt x="3174" y="3473"/>
                    <a:pt x="3752" y="2307"/>
                    <a:pt x="3752" y="1330"/>
                  </a:cubicBezTo>
                  <a:cubicBezTo>
                    <a:pt x="3744" y="489"/>
                    <a:pt x="3320" y="1"/>
                    <a:pt x="2708" y="1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1414;p57">
              <a:extLst>
                <a:ext uri="{FF2B5EF4-FFF2-40B4-BE49-F238E27FC236}">
                  <a16:creationId xmlns:a16="http://schemas.microsoft.com/office/drawing/2014/main" id="{FB606FB1-B970-4C31-A722-ECD278B0A1C5}"/>
                </a:ext>
              </a:extLst>
            </p:cNvPr>
            <p:cNvGrpSpPr/>
            <p:nvPr/>
          </p:nvGrpSpPr>
          <p:grpSpPr>
            <a:xfrm>
              <a:off x="5542724" y="2522228"/>
              <a:ext cx="1673524" cy="1438213"/>
              <a:chOff x="1455055" y="2629044"/>
              <a:chExt cx="1395068" cy="1198910"/>
            </a:xfrm>
          </p:grpSpPr>
          <p:sp>
            <p:nvSpPr>
              <p:cNvPr id="120" name="Google Shape;1415;p57">
                <a:extLst>
                  <a:ext uri="{FF2B5EF4-FFF2-40B4-BE49-F238E27FC236}">
                    <a16:creationId xmlns:a16="http://schemas.microsoft.com/office/drawing/2014/main" id="{CD54AECF-2224-4924-AD7F-0393DD3CBE6C}"/>
                  </a:ext>
                </a:extLst>
              </p:cNvPr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416;p57">
                <a:extLst>
                  <a:ext uri="{FF2B5EF4-FFF2-40B4-BE49-F238E27FC236}">
                    <a16:creationId xmlns:a16="http://schemas.microsoft.com/office/drawing/2014/main" id="{60836EE9-CD65-4EAC-9AAF-021CE3CFE03B}"/>
                  </a:ext>
                </a:extLst>
              </p:cNvPr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417;p57">
                <a:extLst>
                  <a:ext uri="{FF2B5EF4-FFF2-40B4-BE49-F238E27FC236}">
                    <a16:creationId xmlns:a16="http://schemas.microsoft.com/office/drawing/2014/main" id="{78F20DAB-C421-4490-89E1-DE37E47B9E07}"/>
                  </a:ext>
                </a:extLst>
              </p:cNvPr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418;p57">
                <a:extLst>
                  <a:ext uri="{FF2B5EF4-FFF2-40B4-BE49-F238E27FC236}">
                    <a16:creationId xmlns:a16="http://schemas.microsoft.com/office/drawing/2014/main" id="{F48FF7EF-926C-4F94-B819-86CA5CE31BCD}"/>
                  </a:ext>
                </a:extLst>
              </p:cNvPr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419;p57">
                <a:extLst>
                  <a:ext uri="{FF2B5EF4-FFF2-40B4-BE49-F238E27FC236}">
                    <a16:creationId xmlns:a16="http://schemas.microsoft.com/office/drawing/2014/main" id="{21FE2BFC-204A-4C43-A646-E3E4674708A0}"/>
                  </a:ext>
                </a:extLst>
              </p:cNvPr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420;p57">
                <a:extLst>
                  <a:ext uri="{FF2B5EF4-FFF2-40B4-BE49-F238E27FC236}">
                    <a16:creationId xmlns:a16="http://schemas.microsoft.com/office/drawing/2014/main" id="{5D241C4E-4615-4213-8D59-7EB5C8A4F013}"/>
                  </a:ext>
                </a:extLst>
              </p:cNvPr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421;p57">
                <a:extLst>
                  <a:ext uri="{FF2B5EF4-FFF2-40B4-BE49-F238E27FC236}">
                    <a16:creationId xmlns:a16="http://schemas.microsoft.com/office/drawing/2014/main" id="{BF81B502-D6C5-4CAC-9F8A-56798A929A63}"/>
                  </a:ext>
                </a:extLst>
              </p:cNvPr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422;p57">
                <a:extLst>
                  <a:ext uri="{FF2B5EF4-FFF2-40B4-BE49-F238E27FC236}">
                    <a16:creationId xmlns:a16="http://schemas.microsoft.com/office/drawing/2014/main" id="{7493F3F0-C887-4DAD-BDA9-9CFE7250958E}"/>
                  </a:ext>
                </a:extLst>
              </p:cNvPr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423;p57">
                <a:extLst>
                  <a:ext uri="{FF2B5EF4-FFF2-40B4-BE49-F238E27FC236}">
                    <a16:creationId xmlns:a16="http://schemas.microsoft.com/office/drawing/2014/main" id="{F8B55B18-CC2A-4B54-8CFF-B43F0F36E091}"/>
                  </a:ext>
                </a:extLst>
              </p:cNvPr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424;p57">
                <a:extLst>
                  <a:ext uri="{FF2B5EF4-FFF2-40B4-BE49-F238E27FC236}">
                    <a16:creationId xmlns:a16="http://schemas.microsoft.com/office/drawing/2014/main" id="{969BD83D-9FE0-40B0-8410-1C6A86FDE687}"/>
                  </a:ext>
                </a:extLst>
              </p:cNvPr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425;p57">
                <a:extLst>
                  <a:ext uri="{FF2B5EF4-FFF2-40B4-BE49-F238E27FC236}">
                    <a16:creationId xmlns:a16="http://schemas.microsoft.com/office/drawing/2014/main" id="{AD24E8E2-2C3F-4A2A-93D3-3F680EEB145D}"/>
                  </a:ext>
                </a:extLst>
              </p:cNvPr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426;p57">
                <a:extLst>
                  <a:ext uri="{FF2B5EF4-FFF2-40B4-BE49-F238E27FC236}">
                    <a16:creationId xmlns:a16="http://schemas.microsoft.com/office/drawing/2014/main" id="{4978E84D-9B58-4154-BD85-4BA1A84BEFA4}"/>
                  </a:ext>
                </a:extLst>
              </p:cNvPr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27;p57">
                <a:extLst>
                  <a:ext uri="{FF2B5EF4-FFF2-40B4-BE49-F238E27FC236}">
                    <a16:creationId xmlns:a16="http://schemas.microsoft.com/office/drawing/2014/main" id="{1B4CE7B1-7AC6-4664-9A8B-8DED5A5F4A08}"/>
                  </a:ext>
                </a:extLst>
              </p:cNvPr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28;p57">
                <a:extLst>
                  <a:ext uri="{FF2B5EF4-FFF2-40B4-BE49-F238E27FC236}">
                    <a16:creationId xmlns:a16="http://schemas.microsoft.com/office/drawing/2014/main" id="{268BF2BC-DBEB-4019-B611-D676DAE95710}"/>
                  </a:ext>
                </a:extLst>
              </p:cNvPr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29;p57">
                <a:extLst>
                  <a:ext uri="{FF2B5EF4-FFF2-40B4-BE49-F238E27FC236}">
                    <a16:creationId xmlns:a16="http://schemas.microsoft.com/office/drawing/2014/main" id="{EFB2D864-8CEA-4CBA-BFA8-A0484927295F}"/>
                  </a:ext>
                </a:extLst>
              </p:cNvPr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30;p57">
                <a:extLst>
                  <a:ext uri="{FF2B5EF4-FFF2-40B4-BE49-F238E27FC236}">
                    <a16:creationId xmlns:a16="http://schemas.microsoft.com/office/drawing/2014/main" id="{A76754D8-84E0-400C-B380-41511F7A8A98}"/>
                  </a:ext>
                </a:extLst>
              </p:cNvPr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431;p57">
                <a:extLst>
                  <a:ext uri="{FF2B5EF4-FFF2-40B4-BE49-F238E27FC236}">
                    <a16:creationId xmlns:a16="http://schemas.microsoft.com/office/drawing/2014/main" id="{48295359-407E-447C-AFAD-65146A42747D}"/>
                  </a:ext>
                </a:extLst>
              </p:cNvPr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432;p57">
                <a:extLst>
                  <a:ext uri="{FF2B5EF4-FFF2-40B4-BE49-F238E27FC236}">
                    <a16:creationId xmlns:a16="http://schemas.microsoft.com/office/drawing/2014/main" id="{362034DE-F8AA-4998-A55A-458F34FDFF96}"/>
                  </a:ext>
                </a:extLst>
              </p:cNvPr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433;p57">
                <a:extLst>
                  <a:ext uri="{FF2B5EF4-FFF2-40B4-BE49-F238E27FC236}">
                    <a16:creationId xmlns:a16="http://schemas.microsoft.com/office/drawing/2014/main" id="{FC81E5C9-E76E-4B9D-B5FD-ABB75F16FA2E}"/>
                  </a:ext>
                </a:extLst>
              </p:cNvPr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434;p57">
              <a:extLst>
                <a:ext uri="{FF2B5EF4-FFF2-40B4-BE49-F238E27FC236}">
                  <a16:creationId xmlns:a16="http://schemas.microsoft.com/office/drawing/2014/main" id="{678BF585-6414-43C1-B240-BAECC7225770}"/>
                </a:ext>
              </a:extLst>
            </p:cNvPr>
            <p:cNvGrpSpPr/>
            <p:nvPr/>
          </p:nvGrpSpPr>
          <p:grpSpPr>
            <a:xfrm>
              <a:off x="6318506" y="3478067"/>
              <a:ext cx="639344" cy="603209"/>
              <a:chOff x="5127806" y="3642167"/>
              <a:chExt cx="639344" cy="603209"/>
            </a:xfrm>
          </p:grpSpPr>
          <p:sp>
            <p:nvSpPr>
              <p:cNvPr id="99" name="Google Shape;1435;p57">
                <a:extLst>
                  <a:ext uri="{FF2B5EF4-FFF2-40B4-BE49-F238E27FC236}">
                    <a16:creationId xmlns:a16="http://schemas.microsoft.com/office/drawing/2014/main" id="{030142C8-C2BB-4455-A0C2-C6FC8B0E08DB}"/>
                  </a:ext>
                </a:extLst>
              </p:cNvPr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36;p57">
                <a:extLst>
                  <a:ext uri="{FF2B5EF4-FFF2-40B4-BE49-F238E27FC236}">
                    <a16:creationId xmlns:a16="http://schemas.microsoft.com/office/drawing/2014/main" id="{9E67AC17-DF12-4D73-BEA9-FA751B4FF08F}"/>
                  </a:ext>
                </a:extLst>
              </p:cNvPr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37;p57">
                <a:extLst>
                  <a:ext uri="{FF2B5EF4-FFF2-40B4-BE49-F238E27FC236}">
                    <a16:creationId xmlns:a16="http://schemas.microsoft.com/office/drawing/2014/main" id="{43CC48CC-75D6-4DA1-B477-2F6D267BE63A}"/>
                  </a:ext>
                </a:extLst>
              </p:cNvPr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438;p57">
                <a:extLst>
                  <a:ext uri="{FF2B5EF4-FFF2-40B4-BE49-F238E27FC236}">
                    <a16:creationId xmlns:a16="http://schemas.microsoft.com/office/drawing/2014/main" id="{6E292143-AAD3-42A4-8596-7D0C304F1C9F}"/>
                  </a:ext>
                </a:extLst>
              </p:cNvPr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39;p57">
                <a:extLst>
                  <a:ext uri="{FF2B5EF4-FFF2-40B4-BE49-F238E27FC236}">
                    <a16:creationId xmlns:a16="http://schemas.microsoft.com/office/drawing/2014/main" id="{E096409F-87B6-4A62-AEE6-52277AA0D222}"/>
                  </a:ext>
                </a:extLst>
              </p:cNvPr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40;p57">
                <a:extLst>
                  <a:ext uri="{FF2B5EF4-FFF2-40B4-BE49-F238E27FC236}">
                    <a16:creationId xmlns:a16="http://schemas.microsoft.com/office/drawing/2014/main" id="{8EB8CCD4-1F2B-4CB1-AE7E-54EA3C748090}"/>
                  </a:ext>
                </a:extLst>
              </p:cNvPr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41;p57">
                <a:extLst>
                  <a:ext uri="{FF2B5EF4-FFF2-40B4-BE49-F238E27FC236}">
                    <a16:creationId xmlns:a16="http://schemas.microsoft.com/office/drawing/2014/main" id="{76D92C93-71C1-4CDC-B5E8-A41F9AE38445}"/>
                  </a:ext>
                </a:extLst>
              </p:cNvPr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42;p57">
                <a:extLst>
                  <a:ext uri="{FF2B5EF4-FFF2-40B4-BE49-F238E27FC236}">
                    <a16:creationId xmlns:a16="http://schemas.microsoft.com/office/drawing/2014/main" id="{CB607358-B513-496A-B389-22A023E01F7A}"/>
                  </a:ext>
                </a:extLst>
              </p:cNvPr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43;p57">
                <a:extLst>
                  <a:ext uri="{FF2B5EF4-FFF2-40B4-BE49-F238E27FC236}">
                    <a16:creationId xmlns:a16="http://schemas.microsoft.com/office/drawing/2014/main" id="{0DDD8523-C01E-4EB7-BFE9-65DF826E2755}"/>
                  </a:ext>
                </a:extLst>
              </p:cNvPr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44;p57">
                <a:extLst>
                  <a:ext uri="{FF2B5EF4-FFF2-40B4-BE49-F238E27FC236}">
                    <a16:creationId xmlns:a16="http://schemas.microsoft.com/office/drawing/2014/main" id="{69AE4DDF-E5C8-437B-9D78-6424872C5144}"/>
                  </a:ext>
                </a:extLst>
              </p:cNvPr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45;p57">
                <a:extLst>
                  <a:ext uri="{FF2B5EF4-FFF2-40B4-BE49-F238E27FC236}">
                    <a16:creationId xmlns:a16="http://schemas.microsoft.com/office/drawing/2014/main" id="{CFD62202-2967-4119-95FD-AFB41E712026}"/>
                  </a:ext>
                </a:extLst>
              </p:cNvPr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46;p57">
                <a:extLst>
                  <a:ext uri="{FF2B5EF4-FFF2-40B4-BE49-F238E27FC236}">
                    <a16:creationId xmlns:a16="http://schemas.microsoft.com/office/drawing/2014/main" id="{9857694E-128A-4D53-87B3-85DE6101F5CF}"/>
                  </a:ext>
                </a:extLst>
              </p:cNvPr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47;p57">
                <a:extLst>
                  <a:ext uri="{FF2B5EF4-FFF2-40B4-BE49-F238E27FC236}">
                    <a16:creationId xmlns:a16="http://schemas.microsoft.com/office/drawing/2014/main" id="{18DB1B85-05B8-440A-B6BB-44C0C833A9F8}"/>
                  </a:ext>
                </a:extLst>
              </p:cNvPr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48;p57">
                <a:extLst>
                  <a:ext uri="{FF2B5EF4-FFF2-40B4-BE49-F238E27FC236}">
                    <a16:creationId xmlns:a16="http://schemas.microsoft.com/office/drawing/2014/main" id="{1F15919F-5466-446F-8D53-E44463083460}"/>
                  </a:ext>
                </a:extLst>
              </p:cNvPr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449;p57">
                <a:extLst>
                  <a:ext uri="{FF2B5EF4-FFF2-40B4-BE49-F238E27FC236}">
                    <a16:creationId xmlns:a16="http://schemas.microsoft.com/office/drawing/2014/main" id="{C1B65485-0A87-42DC-940A-0AE3CD1C871D}"/>
                  </a:ext>
                </a:extLst>
              </p:cNvPr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450;p57">
                <a:extLst>
                  <a:ext uri="{FF2B5EF4-FFF2-40B4-BE49-F238E27FC236}">
                    <a16:creationId xmlns:a16="http://schemas.microsoft.com/office/drawing/2014/main" id="{41274047-B86C-4293-9F12-F8428F1FCBE0}"/>
                  </a:ext>
                </a:extLst>
              </p:cNvPr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451;p57">
                <a:extLst>
                  <a:ext uri="{FF2B5EF4-FFF2-40B4-BE49-F238E27FC236}">
                    <a16:creationId xmlns:a16="http://schemas.microsoft.com/office/drawing/2014/main" id="{8D1AC3E2-3D7F-443C-BD4B-D9FE1DEA9429}"/>
                  </a:ext>
                </a:extLst>
              </p:cNvPr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452;p57">
                <a:extLst>
                  <a:ext uri="{FF2B5EF4-FFF2-40B4-BE49-F238E27FC236}">
                    <a16:creationId xmlns:a16="http://schemas.microsoft.com/office/drawing/2014/main" id="{4AAFDCA9-C2DC-4288-BF98-B2C0514D0D49}"/>
                  </a:ext>
                </a:extLst>
              </p:cNvPr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453;p57">
                <a:extLst>
                  <a:ext uri="{FF2B5EF4-FFF2-40B4-BE49-F238E27FC236}">
                    <a16:creationId xmlns:a16="http://schemas.microsoft.com/office/drawing/2014/main" id="{BAEF65C0-0B7D-40DE-A9E0-2444E53DE65C}"/>
                  </a:ext>
                </a:extLst>
              </p:cNvPr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454;p57">
                <a:extLst>
                  <a:ext uri="{FF2B5EF4-FFF2-40B4-BE49-F238E27FC236}">
                    <a16:creationId xmlns:a16="http://schemas.microsoft.com/office/drawing/2014/main" id="{FAFD7CAA-5A63-436C-98D2-4EA0BBEB7758}"/>
                  </a:ext>
                </a:extLst>
              </p:cNvPr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455;p57">
                <a:extLst>
                  <a:ext uri="{FF2B5EF4-FFF2-40B4-BE49-F238E27FC236}">
                    <a16:creationId xmlns:a16="http://schemas.microsoft.com/office/drawing/2014/main" id="{A6D1495F-640A-4A8E-8395-8411CAE868C2}"/>
                  </a:ext>
                </a:extLst>
              </p:cNvPr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03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p76"/>
          <p:cNvGrpSpPr/>
          <p:nvPr/>
        </p:nvGrpSpPr>
        <p:grpSpPr>
          <a:xfrm flipH="1">
            <a:off x="4331194" y="2658436"/>
            <a:ext cx="1257597" cy="1748445"/>
            <a:chOff x="2542470" y="1698811"/>
            <a:chExt cx="1257597" cy="1748445"/>
          </a:xfrm>
        </p:grpSpPr>
        <p:sp>
          <p:nvSpPr>
            <p:cNvPr id="2365" name="Google Shape;2365;p76"/>
            <p:cNvSpPr/>
            <p:nvPr/>
          </p:nvSpPr>
          <p:spPr>
            <a:xfrm>
              <a:off x="2542470" y="1703976"/>
              <a:ext cx="741208" cy="1604770"/>
            </a:xfrm>
            <a:custGeom>
              <a:avLst/>
              <a:gdLst/>
              <a:ahLst/>
              <a:cxnLst/>
              <a:rect l="l" t="t" r="r" b="b"/>
              <a:pathLst>
                <a:path w="23105" h="50024" extrusionOk="0">
                  <a:moveTo>
                    <a:pt x="18870" y="0"/>
                  </a:moveTo>
                  <a:cubicBezTo>
                    <a:pt x="16317" y="2312"/>
                    <a:pt x="14321" y="2816"/>
                    <a:pt x="11873" y="5338"/>
                  </a:cubicBezTo>
                  <a:cubicBezTo>
                    <a:pt x="9551" y="7965"/>
                    <a:pt x="10633" y="8469"/>
                    <a:pt x="8826" y="11275"/>
                  </a:cubicBezTo>
                  <a:cubicBezTo>
                    <a:pt x="7156" y="14163"/>
                    <a:pt x="5779" y="13691"/>
                    <a:pt x="4235" y="16748"/>
                  </a:cubicBezTo>
                  <a:cubicBezTo>
                    <a:pt x="2848" y="19879"/>
                    <a:pt x="4508" y="20299"/>
                    <a:pt x="3625" y="23493"/>
                  </a:cubicBezTo>
                  <a:cubicBezTo>
                    <a:pt x="2900" y="26719"/>
                    <a:pt x="967" y="26404"/>
                    <a:pt x="399" y="29777"/>
                  </a:cubicBezTo>
                  <a:cubicBezTo>
                    <a:pt x="0" y="33181"/>
                    <a:pt x="2196" y="33370"/>
                    <a:pt x="2312" y="36711"/>
                  </a:cubicBezTo>
                  <a:cubicBezTo>
                    <a:pt x="2575" y="40052"/>
                    <a:pt x="147" y="40031"/>
                    <a:pt x="641" y="43488"/>
                  </a:cubicBezTo>
                  <a:cubicBezTo>
                    <a:pt x="1303" y="46924"/>
                    <a:pt x="3930" y="46766"/>
                    <a:pt x="5096" y="50023"/>
                  </a:cubicBezTo>
                  <a:cubicBezTo>
                    <a:pt x="7765" y="47817"/>
                    <a:pt x="9939" y="49298"/>
                    <a:pt x="12272" y="46682"/>
                  </a:cubicBezTo>
                  <a:cubicBezTo>
                    <a:pt x="14457" y="43972"/>
                    <a:pt x="12367" y="42742"/>
                    <a:pt x="14310" y="40010"/>
                  </a:cubicBezTo>
                  <a:cubicBezTo>
                    <a:pt x="16117" y="37205"/>
                    <a:pt x="18093" y="38161"/>
                    <a:pt x="19490" y="35030"/>
                  </a:cubicBezTo>
                  <a:cubicBezTo>
                    <a:pt x="20740" y="31847"/>
                    <a:pt x="18912" y="31121"/>
                    <a:pt x="19942" y="27980"/>
                  </a:cubicBezTo>
                  <a:cubicBezTo>
                    <a:pt x="20814" y="24796"/>
                    <a:pt x="22463" y="25280"/>
                    <a:pt x="22863" y="21886"/>
                  </a:cubicBezTo>
                  <a:cubicBezTo>
                    <a:pt x="23105" y="18461"/>
                    <a:pt x="21686" y="18167"/>
                    <a:pt x="21728" y="14836"/>
                  </a:cubicBezTo>
                  <a:cubicBezTo>
                    <a:pt x="21613" y="11495"/>
                    <a:pt x="22800" y="11611"/>
                    <a:pt x="22148" y="8175"/>
                  </a:cubicBezTo>
                  <a:cubicBezTo>
                    <a:pt x="21329" y="4749"/>
                    <a:pt x="19879" y="3300"/>
                    <a:pt x="18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6"/>
            <p:cNvSpPr/>
            <p:nvPr/>
          </p:nvSpPr>
          <p:spPr>
            <a:xfrm>
              <a:off x="2951323" y="2147219"/>
              <a:ext cx="77537" cy="260554"/>
            </a:xfrm>
            <a:custGeom>
              <a:avLst/>
              <a:gdLst/>
              <a:ahLst/>
              <a:cxnLst/>
              <a:rect l="l" t="t" r="r" b="b"/>
              <a:pathLst>
                <a:path w="2417" h="8122" extrusionOk="0">
                  <a:moveTo>
                    <a:pt x="2207" y="0"/>
                  </a:moveTo>
                  <a:lnTo>
                    <a:pt x="0" y="8006"/>
                  </a:lnTo>
                  <a:lnTo>
                    <a:pt x="84" y="8121"/>
                  </a:lnTo>
                  <a:lnTo>
                    <a:pt x="220" y="8069"/>
                  </a:lnTo>
                  <a:lnTo>
                    <a:pt x="2417" y="52"/>
                  </a:lnTo>
                  <a:lnTo>
                    <a:pt x="2375" y="73"/>
                  </a:lnTo>
                  <a:cubicBezTo>
                    <a:pt x="2354" y="84"/>
                    <a:pt x="2343" y="84"/>
                    <a:pt x="2333" y="84"/>
                  </a:cubicBezTo>
                  <a:cubicBezTo>
                    <a:pt x="2291" y="84"/>
                    <a:pt x="2259" y="63"/>
                    <a:pt x="2238" y="42"/>
                  </a:cubicBezTo>
                  <a:lnTo>
                    <a:pt x="2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6"/>
            <p:cNvSpPr/>
            <p:nvPr/>
          </p:nvSpPr>
          <p:spPr>
            <a:xfrm>
              <a:off x="2878150" y="2412806"/>
              <a:ext cx="77569" cy="260554"/>
            </a:xfrm>
            <a:custGeom>
              <a:avLst/>
              <a:gdLst/>
              <a:ahLst/>
              <a:cxnLst/>
              <a:rect l="l" t="t" r="r" b="b"/>
              <a:pathLst>
                <a:path w="2418" h="8122" extrusionOk="0">
                  <a:moveTo>
                    <a:pt x="2207" y="1"/>
                  </a:moveTo>
                  <a:lnTo>
                    <a:pt x="1" y="8017"/>
                  </a:lnTo>
                  <a:lnTo>
                    <a:pt x="85" y="8122"/>
                  </a:lnTo>
                  <a:lnTo>
                    <a:pt x="211" y="8070"/>
                  </a:lnTo>
                  <a:lnTo>
                    <a:pt x="2417" y="64"/>
                  </a:lnTo>
                  <a:lnTo>
                    <a:pt x="2375" y="85"/>
                  </a:lnTo>
                  <a:lnTo>
                    <a:pt x="2333" y="85"/>
                  </a:lnTo>
                  <a:cubicBezTo>
                    <a:pt x="2291" y="85"/>
                    <a:pt x="2260" y="74"/>
                    <a:pt x="2239" y="4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6"/>
            <p:cNvSpPr/>
            <p:nvPr/>
          </p:nvSpPr>
          <p:spPr>
            <a:xfrm>
              <a:off x="3024432" y="1881247"/>
              <a:ext cx="77922" cy="260618"/>
            </a:xfrm>
            <a:custGeom>
              <a:avLst/>
              <a:gdLst/>
              <a:ahLst/>
              <a:cxnLst/>
              <a:rect l="l" t="t" r="r" b="b"/>
              <a:pathLst>
                <a:path w="2429" h="8124" extrusionOk="0">
                  <a:moveTo>
                    <a:pt x="2207" y="1"/>
                  </a:moveTo>
                  <a:lnTo>
                    <a:pt x="1" y="8018"/>
                  </a:lnTo>
                  <a:lnTo>
                    <a:pt x="85" y="8123"/>
                  </a:lnTo>
                  <a:lnTo>
                    <a:pt x="222" y="8070"/>
                  </a:lnTo>
                  <a:lnTo>
                    <a:pt x="2428" y="64"/>
                  </a:lnTo>
                  <a:lnTo>
                    <a:pt x="2375" y="85"/>
                  </a:lnTo>
                  <a:cubicBezTo>
                    <a:pt x="2354" y="85"/>
                    <a:pt x="2344" y="96"/>
                    <a:pt x="2333" y="96"/>
                  </a:cubicBezTo>
                  <a:cubicBezTo>
                    <a:pt x="2291" y="96"/>
                    <a:pt x="2260" y="75"/>
                    <a:pt x="2239" y="4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6"/>
            <p:cNvSpPr/>
            <p:nvPr/>
          </p:nvSpPr>
          <p:spPr>
            <a:xfrm>
              <a:off x="3097605" y="1703976"/>
              <a:ext cx="52258" cy="172270"/>
            </a:xfrm>
            <a:custGeom>
              <a:avLst/>
              <a:gdLst/>
              <a:ahLst/>
              <a:cxnLst/>
              <a:rect l="l" t="t" r="r" b="b"/>
              <a:pathLst>
                <a:path w="1629" h="5370" extrusionOk="0">
                  <a:moveTo>
                    <a:pt x="1565" y="0"/>
                  </a:moveTo>
                  <a:cubicBezTo>
                    <a:pt x="1513" y="53"/>
                    <a:pt x="1460" y="95"/>
                    <a:pt x="1408" y="137"/>
                  </a:cubicBezTo>
                  <a:lnTo>
                    <a:pt x="0" y="5254"/>
                  </a:lnTo>
                  <a:lnTo>
                    <a:pt x="84" y="5370"/>
                  </a:lnTo>
                  <a:lnTo>
                    <a:pt x="220" y="5317"/>
                  </a:lnTo>
                  <a:lnTo>
                    <a:pt x="1628" y="200"/>
                  </a:lnTo>
                  <a:cubicBezTo>
                    <a:pt x="1607" y="137"/>
                    <a:pt x="1586" y="74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6"/>
            <p:cNvSpPr/>
            <p:nvPr/>
          </p:nvSpPr>
          <p:spPr>
            <a:xfrm>
              <a:off x="2805040" y="2678393"/>
              <a:ext cx="77537" cy="260939"/>
            </a:xfrm>
            <a:custGeom>
              <a:avLst/>
              <a:gdLst/>
              <a:ahLst/>
              <a:cxnLst/>
              <a:rect l="l" t="t" r="r" b="b"/>
              <a:pathLst>
                <a:path w="2417" h="8134" extrusionOk="0">
                  <a:moveTo>
                    <a:pt x="2207" y="1"/>
                  </a:moveTo>
                  <a:lnTo>
                    <a:pt x="0" y="8017"/>
                  </a:lnTo>
                  <a:lnTo>
                    <a:pt x="84" y="8133"/>
                  </a:lnTo>
                  <a:lnTo>
                    <a:pt x="210" y="8080"/>
                  </a:lnTo>
                  <a:lnTo>
                    <a:pt x="2417" y="64"/>
                  </a:lnTo>
                  <a:lnTo>
                    <a:pt x="2364" y="85"/>
                  </a:lnTo>
                  <a:cubicBezTo>
                    <a:pt x="2354" y="85"/>
                    <a:pt x="2343" y="95"/>
                    <a:pt x="2322" y="95"/>
                  </a:cubicBezTo>
                  <a:cubicBezTo>
                    <a:pt x="2291" y="95"/>
                    <a:pt x="2259" y="74"/>
                    <a:pt x="2238" y="5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6"/>
            <p:cNvSpPr/>
            <p:nvPr/>
          </p:nvSpPr>
          <p:spPr>
            <a:xfrm>
              <a:off x="2563033" y="2619078"/>
              <a:ext cx="242044" cy="325291"/>
            </a:xfrm>
            <a:custGeom>
              <a:avLst/>
              <a:gdLst/>
              <a:ahLst/>
              <a:cxnLst/>
              <a:rect l="l" t="t" r="r" b="b"/>
              <a:pathLst>
                <a:path w="7545" h="10140" extrusionOk="0">
                  <a:moveTo>
                    <a:pt x="84" y="1"/>
                  </a:moveTo>
                  <a:cubicBezTo>
                    <a:pt x="53" y="85"/>
                    <a:pt x="21" y="169"/>
                    <a:pt x="0" y="253"/>
                  </a:cubicBezTo>
                  <a:lnTo>
                    <a:pt x="7470" y="10139"/>
                  </a:lnTo>
                  <a:lnTo>
                    <a:pt x="7544" y="986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6"/>
            <p:cNvSpPr/>
            <p:nvPr/>
          </p:nvSpPr>
          <p:spPr>
            <a:xfrm>
              <a:off x="2809403" y="2787944"/>
              <a:ext cx="370107" cy="158122"/>
            </a:xfrm>
            <a:custGeom>
              <a:avLst/>
              <a:gdLst/>
              <a:ahLst/>
              <a:cxnLst/>
              <a:rect l="l" t="t" r="r" b="b"/>
              <a:pathLst>
                <a:path w="11537" h="4929" extrusionOk="0">
                  <a:moveTo>
                    <a:pt x="11537" y="0"/>
                  </a:moveTo>
                  <a:lnTo>
                    <a:pt x="74" y="4665"/>
                  </a:lnTo>
                  <a:lnTo>
                    <a:pt x="0" y="4928"/>
                  </a:lnTo>
                  <a:lnTo>
                    <a:pt x="11474" y="273"/>
                  </a:lnTo>
                  <a:cubicBezTo>
                    <a:pt x="11495" y="179"/>
                    <a:pt x="11516" y="95"/>
                    <a:pt x="11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6"/>
            <p:cNvSpPr/>
            <p:nvPr/>
          </p:nvSpPr>
          <p:spPr>
            <a:xfrm>
              <a:off x="2667516" y="2391248"/>
              <a:ext cx="210669" cy="287180"/>
            </a:xfrm>
            <a:custGeom>
              <a:avLst/>
              <a:gdLst/>
              <a:ahLst/>
              <a:cxnLst/>
              <a:rect l="l" t="t" r="r" b="b"/>
              <a:pathLst>
                <a:path w="6567" h="8952" extrusionOk="0">
                  <a:moveTo>
                    <a:pt x="1" y="0"/>
                  </a:moveTo>
                  <a:lnTo>
                    <a:pt x="1" y="367"/>
                  </a:lnTo>
                  <a:lnTo>
                    <a:pt x="6494" y="8952"/>
                  </a:lnTo>
                  <a:lnTo>
                    <a:pt x="6567" y="86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6"/>
            <p:cNvSpPr/>
            <p:nvPr/>
          </p:nvSpPr>
          <p:spPr>
            <a:xfrm>
              <a:off x="2882544" y="2540226"/>
              <a:ext cx="326318" cy="140222"/>
            </a:xfrm>
            <a:custGeom>
              <a:avLst/>
              <a:gdLst/>
              <a:ahLst/>
              <a:cxnLst/>
              <a:rect l="l" t="t" r="r" b="b"/>
              <a:pathLst>
                <a:path w="10172" h="4371" extrusionOk="0">
                  <a:moveTo>
                    <a:pt x="10171" y="0"/>
                  </a:moveTo>
                  <a:lnTo>
                    <a:pt x="74" y="4098"/>
                  </a:lnTo>
                  <a:lnTo>
                    <a:pt x="1" y="4371"/>
                  </a:lnTo>
                  <a:lnTo>
                    <a:pt x="9971" y="315"/>
                  </a:lnTo>
                  <a:cubicBezTo>
                    <a:pt x="10045" y="210"/>
                    <a:pt x="10108" y="94"/>
                    <a:pt x="10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6"/>
            <p:cNvSpPr/>
            <p:nvPr/>
          </p:nvSpPr>
          <p:spPr>
            <a:xfrm>
              <a:off x="2875808" y="2669956"/>
              <a:ext cx="9111" cy="11485"/>
            </a:xfrm>
            <a:custGeom>
              <a:avLst/>
              <a:gdLst/>
              <a:ahLst/>
              <a:cxnLst/>
              <a:rect l="l" t="t" r="r" b="b"/>
              <a:pathLst>
                <a:path w="284" h="358" extrusionOk="0">
                  <a:moveTo>
                    <a:pt x="74" y="1"/>
                  </a:moveTo>
                  <a:lnTo>
                    <a:pt x="1" y="264"/>
                  </a:lnTo>
                  <a:lnTo>
                    <a:pt x="32" y="316"/>
                  </a:lnTo>
                  <a:cubicBezTo>
                    <a:pt x="53" y="337"/>
                    <a:pt x="85" y="358"/>
                    <a:pt x="116" y="358"/>
                  </a:cubicBezTo>
                  <a:cubicBezTo>
                    <a:pt x="137" y="358"/>
                    <a:pt x="148" y="348"/>
                    <a:pt x="158" y="348"/>
                  </a:cubicBezTo>
                  <a:lnTo>
                    <a:pt x="211" y="327"/>
                  </a:lnTo>
                  <a:lnTo>
                    <a:pt x="284" y="54"/>
                  </a:lnTo>
                  <a:lnTo>
                    <a:pt x="284" y="54"/>
                  </a:lnTo>
                  <a:lnTo>
                    <a:pt x="158" y="10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6"/>
            <p:cNvSpPr/>
            <p:nvPr/>
          </p:nvSpPr>
          <p:spPr>
            <a:xfrm>
              <a:off x="2750762" y="2146545"/>
              <a:ext cx="200596" cy="266296"/>
            </a:xfrm>
            <a:custGeom>
              <a:avLst/>
              <a:gdLst/>
              <a:ahLst/>
              <a:cxnLst/>
              <a:rect l="l" t="t" r="r" b="b"/>
              <a:pathLst>
                <a:path w="6253" h="8301" extrusionOk="0">
                  <a:moveTo>
                    <a:pt x="179" y="0"/>
                  </a:moveTo>
                  <a:cubicBezTo>
                    <a:pt x="116" y="42"/>
                    <a:pt x="63" y="94"/>
                    <a:pt x="0" y="136"/>
                  </a:cubicBezTo>
                  <a:lnTo>
                    <a:pt x="6178" y="8301"/>
                  </a:lnTo>
                  <a:lnTo>
                    <a:pt x="6252" y="8027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6"/>
            <p:cNvSpPr/>
            <p:nvPr/>
          </p:nvSpPr>
          <p:spPr>
            <a:xfrm>
              <a:off x="2955686" y="2284391"/>
              <a:ext cx="304407" cy="130469"/>
            </a:xfrm>
            <a:custGeom>
              <a:avLst/>
              <a:gdLst/>
              <a:ahLst/>
              <a:cxnLst/>
              <a:rect l="l" t="t" r="r" b="b"/>
              <a:pathLst>
                <a:path w="9489" h="4067" extrusionOk="0">
                  <a:moveTo>
                    <a:pt x="9414" y="0"/>
                  </a:moveTo>
                  <a:lnTo>
                    <a:pt x="84" y="3793"/>
                  </a:lnTo>
                  <a:lnTo>
                    <a:pt x="0" y="4067"/>
                  </a:lnTo>
                  <a:lnTo>
                    <a:pt x="9488" y="210"/>
                  </a:lnTo>
                  <a:cubicBezTo>
                    <a:pt x="9456" y="137"/>
                    <a:pt x="9435" y="74"/>
                    <a:pt x="9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6"/>
            <p:cNvSpPr/>
            <p:nvPr/>
          </p:nvSpPr>
          <p:spPr>
            <a:xfrm>
              <a:off x="2948949" y="2404048"/>
              <a:ext cx="9464" cy="11485"/>
            </a:xfrm>
            <a:custGeom>
              <a:avLst/>
              <a:gdLst/>
              <a:ahLst/>
              <a:cxnLst/>
              <a:rect l="l" t="t" r="r" b="b"/>
              <a:pathLst>
                <a:path w="295" h="358" extrusionOk="0">
                  <a:moveTo>
                    <a:pt x="74" y="0"/>
                  </a:moveTo>
                  <a:lnTo>
                    <a:pt x="0" y="274"/>
                  </a:lnTo>
                  <a:lnTo>
                    <a:pt x="32" y="316"/>
                  </a:lnTo>
                  <a:cubicBezTo>
                    <a:pt x="53" y="347"/>
                    <a:pt x="84" y="358"/>
                    <a:pt x="126" y="358"/>
                  </a:cubicBezTo>
                  <a:lnTo>
                    <a:pt x="168" y="358"/>
                  </a:lnTo>
                  <a:lnTo>
                    <a:pt x="210" y="337"/>
                  </a:lnTo>
                  <a:lnTo>
                    <a:pt x="294" y="63"/>
                  </a:lnTo>
                  <a:lnTo>
                    <a:pt x="294" y="63"/>
                  </a:lnTo>
                  <a:lnTo>
                    <a:pt x="158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6"/>
            <p:cNvSpPr/>
            <p:nvPr/>
          </p:nvSpPr>
          <p:spPr>
            <a:xfrm>
              <a:off x="2874108" y="1943642"/>
              <a:ext cx="150359" cy="203612"/>
            </a:xfrm>
            <a:custGeom>
              <a:avLst/>
              <a:gdLst/>
              <a:ahLst/>
              <a:cxnLst/>
              <a:rect l="l" t="t" r="r" b="b"/>
              <a:pathLst>
                <a:path w="4687" h="6347" extrusionOk="0">
                  <a:moveTo>
                    <a:pt x="96" y="0"/>
                  </a:moveTo>
                  <a:cubicBezTo>
                    <a:pt x="64" y="84"/>
                    <a:pt x="33" y="157"/>
                    <a:pt x="1" y="241"/>
                  </a:cubicBezTo>
                  <a:lnTo>
                    <a:pt x="4614" y="6346"/>
                  </a:lnTo>
                  <a:lnTo>
                    <a:pt x="4687" y="607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6"/>
            <p:cNvSpPr/>
            <p:nvPr/>
          </p:nvSpPr>
          <p:spPr>
            <a:xfrm>
              <a:off x="3028827" y="2048446"/>
              <a:ext cx="228891" cy="100475"/>
            </a:xfrm>
            <a:custGeom>
              <a:avLst/>
              <a:gdLst/>
              <a:ahLst/>
              <a:cxnLst/>
              <a:rect l="l" t="t" r="r" b="b"/>
              <a:pathLst>
                <a:path w="7135" h="3132" extrusionOk="0">
                  <a:moveTo>
                    <a:pt x="7134" y="0"/>
                  </a:moveTo>
                  <a:lnTo>
                    <a:pt x="85" y="2858"/>
                  </a:lnTo>
                  <a:lnTo>
                    <a:pt x="1" y="3131"/>
                  </a:lnTo>
                  <a:lnTo>
                    <a:pt x="7092" y="252"/>
                  </a:lnTo>
                  <a:cubicBezTo>
                    <a:pt x="7113" y="168"/>
                    <a:pt x="7124" y="84"/>
                    <a:pt x="7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6"/>
            <p:cNvSpPr/>
            <p:nvPr/>
          </p:nvSpPr>
          <p:spPr>
            <a:xfrm>
              <a:off x="3022090" y="2138461"/>
              <a:ext cx="9464" cy="11485"/>
            </a:xfrm>
            <a:custGeom>
              <a:avLst/>
              <a:gdLst/>
              <a:ahLst/>
              <a:cxnLst/>
              <a:rect l="l" t="t" r="r" b="b"/>
              <a:pathLst>
                <a:path w="295" h="358" extrusionOk="0">
                  <a:moveTo>
                    <a:pt x="74" y="0"/>
                  </a:moveTo>
                  <a:lnTo>
                    <a:pt x="1" y="273"/>
                  </a:lnTo>
                  <a:lnTo>
                    <a:pt x="32" y="315"/>
                  </a:lnTo>
                  <a:cubicBezTo>
                    <a:pt x="53" y="336"/>
                    <a:pt x="85" y="357"/>
                    <a:pt x="127" y="357"/>
                  </a:cubicBezTo>
                  <a:cubicBezTo>
                    <a:pt x="137" y="357"/>
                    <a:pt x="148" y="357"/>
                    <a:pt x="169" y="346"/>
                  </a:cubicBezTo>
                  <a:lnTo>
                    <a:pt x="211" y="325"/>
                  </a:lnTo>
                  <a:lnTo>
                    <a:pt x="295" y="52"/>
                  </a:lnTo>
                  <a:lnTo>
                    <a:pt x="158" y="10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6"/>
            <p:cNvSpPr/>
            <p:nvPr/>
          </p:nvSpPr>
          <p:spPr>
            <a:xfrm>
              <a:off x="3102321" y="1834411"/>
              <a:ext cx="103843" cy="48890"/>
            </a:xfrm>
            <a:custGeom>
              <a:avLst/>
              <a:gdLst/>
              <a:ahLst/>
              <a:cxnLst/>
              <a:rect l="l" t="t" r="r" b="b"/>
              <a:pathLst>
                <a:path w="3237" h="1524" extrusionOk="0">
                  <a:moveTo>
                    <a:pt x="3141" y="1"/>
                  </a:moveTo>
                  <a:lnTo>
                    <a:pt x="73" y="1251"/>
                  </a:lnTo>
                  <a:lnTo>
                    <a:pt x="0" y="1524"/>
                  </a:lnTo>
                  <a:lnTo>
                    <a:pt x="3236" y="200"/>
                  </a:lnTo>
                  <a:cubicBezTo>
                    <a:pt x="3204" y="137"/>
                    <a:pt x="3173" y="74"/>
                    <a:pt x="3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6"/>
            <p:cNvSpPr/>
            <p:nvPr/>
          </p:nvSpPr>
          <p:spPr>
            <a:xfrm>
              <a:off x="3027480" y="1787896"/>
              <a:ext cx="70159" cy="93385"/>
            </a:xfrm>
            <a:custGeom>
              <a:avLst/>
              <a:gdLst/>
              <a:ahLst/>
              <a:cxnLst/>
              <a:rect l="l" t="t" r="r" b="b"/>
              <a:pathLst>
                <a:path w="2187" h="2911" extrusionOk="0">
                  <a:moveTo>
                    <a:pt x="190" y="1"/>
                  </a:moveTo>
                  <a:cubicBezTo>
                    <a:pt x="127" y="32"/>
                    <a:pt x="64" y="74"/>
                    <a:pt x="1" y="116"/>
                  </a:cubicBezTo>
                  <a:lnTo>
                    <a:pt x="2112" y="2911"/>
                  </a:lnTo>
                  <a:lnTo>
                    <a:pt x="2186" y="26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6"/>
            <p:cNvSpPr/>
            <p:nvPr/>
          </p:nvSpPr>
          <p:spPr>
            <a:xfrm>
              <a:off x="3095231" y="1872490"/>
              <a:ext cx="9464" cy="11838"/>
            </a:xfrm>
            <a:custGeom>
              <a:avLst/>
              <a:gdLst/>
              <a:ahLst/>
              <a:cxnLst/>
              <a:rect l="l" t="t" r="r" b="b"/>
              <a:pathLst>
                <a:path w="295" h="369" extrusionOk="0">
                  <a:moveTo>
                    <a:pt x="74" y="1"/>
                  </a:moveTo>
                  <a:lnTo>
                    <a:pt x="0" y="274"/>
                  </a:lnTo>
                  <a:lnTo>
                    <a:pt x="32" y="316"/>
                  </a:lnTo>
                  <a:cubicBezTo>
                    <a:pt x="53" y="348"/>
                    <a:pt x="84" y="369"/>
                    <a:pt x="126" y="369"/>
                  </a:cubicBezTo>
                  <a:cubicBezTo>
                    <a:pt x="137" y="369"/>
                    <a:pt x="147" y="358"/>
                    <a:pt x="168" y="358"/>
                  </a:cubicBezTo>
                  <a:lnTo>
                    <a:pt x="221" y="337"/>
                  </a:lnTo>
                  <a:lnTo>
                    <a:pt x="294" y="64"/>
                  </a:lnTo>
                  <a:lnTo>
                    <a:pt x="158" y="11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6"/>
            <p:cNvSpPr/>
            <p:nvPr/>
          </p:nvSpPr>
          <p:spPr>
            <a:xfrm>
              <a:off x="2543143" y="1698811"/>
              <a:ext cx="742203" cy="1615324"/>
            </a:xfrm>
            <a:custGeom>
              <a:avLst/>
              <a:gdLst/>
              <a:ahLst/>
              <a:cxnLst/>
              <a:rect l="l" t="t" r="r" b="b"/>
              <a:pathLst>
                <a:path w="23136" h="50353" extrusionOk="0">
                  <a:moveTo>
                    <a:pt x="18765" y="467"/>
                  </a:moveTo>
                  <a:cubicBezTo>
                    <a:pt x="19217" y="1853"/>
                    <a:pt x="19743" y="2925"/>
                    <a:pt x="20257" y="3965"/>
                  </a:cubicBezTo>
                  <a:cubicBezTo>
                    <a:pt x="20908" y="5279"/>
                    <a:pt x="21518" y="6528"/>
                    <a:pt x="21959" y="8368"/>
                  </a:cubicBezTo>
                  <a:cubicBezTo>
                    <a:pt x="22316" y="10238"/>
                    <a:pt x="22117" y="11025"/>
                    <a:pt x="21886" y="11940"/>
                  </a:cubicBezTo>
                  <a:cubicBezTo>
                    <a:pt x="21697" y="12664"/>
                    <a:pt x="21487" y="13495"/>
                    <a:pt x="21539" y="14987"/>
                  </a:cubicBezTo>
                  <a:cubicBezTo>
                    <a:pt x="21518" y="16615"/>
                    <a:pt x="21844" y="17529"/>
                    <a:pt x="22148" y="18412"/>
                  </a:cubicBezTo>
                  <a:cubicBezTo>
                    <a:pt x="22484" y="19379"/>
                    <a:pt x="22800" y="20282"/>
                    <a:pt x="22674" y="22026"/>
                  </a:cubicBezTo>
                  <a:cubicBezTo>
                    <a:pt x="22463" y="23813"/>
                    <a:pt x="21917" y="24464"/>
                    <a:pt x="21298" y="25231"/>
                  </a:cubicBezTo>
                  <a:cubicBezTo>
                    <a:pt x="20772" y="25872"/>
                    <a:pt x="20173" y="26596"/>
                    <a:pt x="19764" y="28088"/>
                  </a:cubicBezTo>
                  <a:cubicBezTo>
                    <a:pt x="19248" y="29643"/>
                    <a:pt x="19427" y="30631"/>
                    <a:pt x="19596" y="31588"/>
                  </a:cubicBezTo>
                  <a:cubicBezTo>
                    <a:pt x="19774" y="32585"/>
                    <a:pt x="19942" y="33531"/>
                    <a:pt x="19311" y="35128"/>
                  </a:cubicBezTo>
                  <a:cubicBezTo>
                    <a:pt x="18597" y="36746"/>
                    <a:pt x="17714" y="37240"/>
                    <a:pt x="16769" y="37755"/>
                  </a:cubicBezTo>
                  <a:cubicBezTo>
                    <a:pt x="15907" y="38238"/>
                    <a:pt x="15015" y="38732"/>
                    <a:pt x="14153" y="40077"/>
                  </a:cubicBezTo>
                  <a:cubicBezTo>
                    <a:pt x="13176" y="41443"/>
                    <a:pt x="13186" y="42451"/>
                    <a:pt x="13197" y="43428"/>
                  </a:cubicBezTo>
                  <a:cubicBezTo>
                    <a:pt x="13197" y="44437"/>
                    <a:pt x="13207" y="45393"/>
                    <a:pt x="12125" y="46738"/>
                  </a:cubicBezTo>
                  <a:cubicBezTo>
                    <a:pt x="10917" y="48083"/>
                    <a:pt x="9761" y="48314"/>
                    <a:pt x="8532" y="48545"/>
                  </a:cubicBezTo>
                  <a:cubicBezTo>
                    <a:pt x="7471" y="48756"/>
                    <a:pt x="6367" y="48976"/>
                    <a:pt x="5148" y="49911"/>
                  </a:cubicBezTo>
                  <a:cubicBezTo>
                    <a:pt x="4592" y="48482"/>
                    <a:pt x="3751" y="47736"/>
                    <a:pt x="2942" y="47011"/>
                  </a:cubicBezTo>
                  <a:cubicBezTo>
                    <a:pt x="2007" y="46171"/>
                    <a:pt x="1125" y="45382"/>
                    <a:pt x="789" y="43617"/>
                  </a:cubicBezTo>
                  <a:cubicBezTo>
                    <a:pt x="546" y="41905"/>
                    <a:pt x="1041" y="41086"/>
                    <a:pt x="1555" y="40224"/>
                  </a:cubicBezTo>
                  <a:cubicBezTo>
                    <a:pt x="2070" y="39394"/>
                    <a:pt x="2585" y="38532"/>
                    <a:pt x="2449" y="36862"/>
                  </a:cubicBezTo>
                  <a:cubicBezTo>
                    <a:pt x="2396" y="35265"/>
                    <a:pt x="1881" y="34382"/>
                    <a:pt x="1387" y="33521"/>
                  </a:cubicBezTo>
                  <a:cubicBezTo>
                    <a:pt x="852" y="32596"/>
                    <a:pt x="347" y="31714"/>
                    <a:pt x="546" y="29969"/>
                  </a:cubicBezTo>
                  <a:cubicBezTo>
                    <a:pt x="831" y="28267"/>
                    <a:pt x="1461" y="27542"/>
                    <a:pt x="2122" y="26775"/>
                  </a:cubicBezTo>
                  <a:cubicBezTo>
                    <a:pt x="2753" y="26040"/>
                    <a:pt x="3415" y="25283"/>
                    <a:pt x="3772" y="23697"/>
                  </a:cubicBezTo>
                  <a:cubicBezTo>
                    <a:pt x="4182" y="22194"/>
                    <a:pt x="4046" y="21270"/>
                    <a:pt x="3920" y="20450"/>
                  </a:cubicBezTo>
                  <a:cubicBezTo>
                    <a:pt x="3772" y="19473"/>
                    <a:pt x="3635" y="18622"/>
                    <a:pt x="4371" y="16993"/>
                  </a:cubicBezTo>
                  <a:cubicBezTo>
                    <a:pt x="5159" y="15417"/>
                    <a:pt x="5895" y="14808"/>
                    <a:pt x="6672" y="14156"/>
                  </a:cubicBezTo>
                  <a:cubicBezTo>
                    <a:pt x="7387" y="13547"/>
                    <a:pt x="8132" y="12928"/>
                    <a:pt x="8942" y="11530"/>
                  </a:cubicBezTo>
                  <a:cubicBezTo>
                    <a:pt x="9750" y="10269"/>
                    <a:pt x="10003" y="9449"/>
                    <a:pt x="10213" y="8725"/>
                  </a:cubicBezTo>
                  <a:cubicBezTo>
                    <a:pt x="10476" y="7821"/>
                    <a:pt x="10707" y="7044"/>
                    <a:pt x="11968" y="5625"/>
                  </a:cubicBezTo>
                  <a:cubicBezTo>
                    <a:pt x="13292" y="4259"/>
                    <a:pt x="14457" y="3503"/>
                    <a:pt x="15697" y="2704"/>
                  </a:cubicBezTo>
                  <a:cubicBezTo>
                    <a:pt x="16664" y="2074"/>
                    <a:pt x="17662" y="1433"/>
                    <a:pt x="18765" y="467"/>
                  </a:cubicBezTo>
                  <a:close/>
                  <a:moveTo>
                    <a:pt x="18853" y="0"/>
                  </a:moveTo>
                  <a:cubicBezTo>
                    <a:pt x="18810" y="0"/>
                    <a:pt x="18766" y="14"/>
                    <a:pt x="18734" y="46"/>
                  </a:cubicBezTo>
                  <a:cubicBezTo>
                    <a:pt x="17578" y="1086"/>
                    <a:pt x="16528" y="1769"/>
                    <a:pt x="15519" y="2421"/>
                  </a:cubicBezTo>
                  <a:cubicBezTo>
                    <a:pt x="14258" y="3240"/>
                    <a:pt x="13081" y="4007"/>
                    <a:pt x="11726" y="5394"/>
                  </a:cubicBezTo>
                  <a:cubicBezTo>
                    <a:pt x="10413" y="6876"/>
                    <a:pt x="10171" y="7695"/>
                    <a:pt x="9887" y="8630"/>
                  </a:cubicBezTo>
                  <a:cubicBezTo>
                    <a:pt x="9677" y="9365"/>
                    <a:pt x="9446" y="10122"/>
                    <a:pt x="8658" y="11352"/>
                  </a:cubicBezTo>
                  <a:cubicBezTo>
                    <a:pt x="7870" y="12706"/>
                    <a:pt x="7156" y="13316"/>
                    <a:pt x="6451" y="13894"/>
                  </a:cubicBezTo>
                  <a:cubicBezTo>
                    <a:pt x="5685" y="14546"/>
                    <a:pt x="4886" y="15207"/>
                    <a:pt x="4067" y="16846"/>
                  </a:cubicBezTo>
                  <a:cubicBezTo>
                    <a:pt x="3289" y="18580"/>
                    <a:pt x="3436" y="19515"/>
                    <a:pt x="3583" y="20502"/>
                  </a:cubicBezTo>
                  <a:cubicBezTo>
                    <a:pt x="3709" y="21322"/>
                    <a:pt x="3835" y="22173"/>
                    <a:pt x="3446" y="23612"/>
                  </a:cubicBezTo>
                  <a:cubicBezTo>
                    <a:pt x="3100" y="25125"/>
                    <a:pt x="2480" y="25851"/>
                    <a:pt x="1870" y="26554"/>
                  </a:cubicBezTo>
                  <a:cubicBezTo>
                    <a:pt x="1209" y="27322"/>
                    <a:pt x="515" y="28120"/>
                    <a:pt x="221" y="29917"/>
                  </a:cubicBezTo>
                  <a:cubicBezTo>
                    <a:pt x="0" y="31787"/>
                    <a:pt x="536" y="32711"/>
                    <a:pt x="1093" y="33689"/>
                  </a:cubicBezTo>
                  <a:cubicBezTo>
                    <a:pt x="1576" y="34508"/>
                    <a:pt x="2070" y="35359"/>
                    <a:pt x="2122" y="36883"/>
                  </a:cubicBezTo>
                  <a:cubicBezTo>
                    <a:pt x="2249" y="38448"/>
                    <a:pt x="1776" y="39225"/>
                    <a:pt x="1272" y="40056"/>
                  </a:cubicBezTo>
                  <a:cubicBezTo>
                    <a:pt x="747" y="40928"/>
                    <a:pt x="200" y="41831"/>
                    <a:pt x="462" y="43680"/>
                  </a:cubicBezTo>
                  <a:cubicBezTo>
                    <a:pt x="820" y="45561"/>
                    <a:pt x="1744" y="46381"/>
                    <a:pt x="2722" y="47264"/>
                  </a:cubicBezTo>
                  <a:cubicBezTo>
                    <a:pt x="3541" y="47988"/>
                    <a:pt x="4392" y="48756"/>
                    <a:pt x="4917" y="50237"/>
                  </a:cubicBezTo>
                  <a:cubicBezTo>
                    <a:pt x="4938" y="50290"/>
                    <a:pt x="4980" y="50332"/>
                    <a:pt x="5033" y="50342"/>
                  </a:cubicBezTo>
                  <a:cubicBezTo>
                    <a:pt x="5043" y="50353"/>
                    <a:pt x="5064" y="50353"/>
                    <a:pt x="5075" y="50353"/>
                  </a:cubicBezTo>
                  <a:cubicBezTo>
                    <a:pt x="5117" y="50353"/>
                    <a:pt x="5148" y="50342"/>
                    <a:pt x="5180" y="50311"/>
                  </a:cubicBezTo>
                  <a:cubicBezTo>
                    <a:pt x="6399" y="49312"/>
                    <a:pt x="7523" y="49092"/>
                    <a:pt x="8606" y="48882"/>
                  </a:cubicBezTo>
                  <a:cubicBezTo>
                    <a:pt x="9887" y="48629"/>
                    <a:pt x="11095" y="48387"/>
                    <a:pt x="12377" y="46948"/>
                  </a:cubicBezTo>
                  <a:cubicBezTo>
                    <a:pt x="13544" y="45509"/>
                    <a:pt x="13533" y="44448"/>
                    <a:pt x="13533" y="43428"/>
                  </a:cubicBezTo>
                  <a:cubicBezTo>
                    <a:pt x="13523" y="42462"/>
                    <a:pt x="13512" y="41548"/>
                    <a:pt x="14426" y="40266"/>
                  </a:cubicBezTo>
                  <a:cubicBezTo>
                    <a:pt x="15246" y="38984"/>
                    <a:pt x="16107" y="38511"/>
                    <a:pt x="16937" y="38049"/>
                  </a:cubicBezTo>
                  <a:cubicBezTo>
                    <a:pt x="17925" y="37502"/>
                    <a:pt x="18860" y="36977"/>
                    <a:pt x="19627" y="35254"/>
                  </a:cubicBezTo>
                  <a:cubicBezTo>
                    <a:pt x="20289" y="33563"/>
                    <a:pt x="20100" y="32533"/>
                    <a:pt x="19921" y="31524"/>
                  </a:cubicBezTo>
                  <a:cubicBezTo>
                    <a:pt x="19764" y="30610"/>
                    <a:pt x="19596" y="29675"/>
                    <a:pt x="20079" y="28183"/>
                  </a:cubicBezTo>
                  <a:cubicBezTo>
                    <a:pt x="20478" y="26754"/>
                    <a:pt x="21024" y="26092"/>
                    <a:pt x="21550" y="25441"/>
                  </a:cubicBezTo>
                  <a:cubicBezTo>
                    <a:pt x="22190" y="24674"/>
                    <a:pt x="22790" y="23949"/>
                    <a:pt x="23010" y="22057"/>
                  </a:cubicBezTo>
                  <a:cubicBezTo>
                    <a:pt x="23136" y="20229"/>
                    <a:pt x="22800" y="19253"/>
                    <a:pt x="22463" y="18307"/>
                  </a:cubicBezTo>
                  <a:cubicBezTo>
                    <a:pt x="22169" y="17445"/>
                    <a:pt x="21854" y="16552"/>
                    <a:pt x="21875" y="14987"/>
                  </a:cubicBezTo>
                  <a:cubicBezTo>
                    <a:pt x="21823" y="13537"/>
                    <a:pt x="22022" y="12759"/>
                    <a:pt x="22211" y="12024"/>
                  </a:cubicBezTo>
                  <a:cubicBezTo>
                    <a:pt x="22453" y="11067"/>
                    <a:pt x="22664" y="10248"/>
                    <a:pt x="22285" y="8294"/>
                  </a:cubicBezTo>
                  <a:cubicBezTo>
                    <a:pt x="21844" y="6413"/>
                    <a:pt x="21214" y="5153"/>
                    <a:pt x="20551" y="3808"/>
                  </a:cubicBezTo>
                  <a:cubicBezTo>
                    <a:pt x="20016" y="2725"/>
                    <a:pt x="19459" y="1601"/>
                    <a:pt x="19007" y="119"/>
                  </a:cubicBezTo>
                  <a:cubicBezTo>
                    <a:pt x="18986" y="56"/>
                    <a:pt x="18944" y="14"/>
                    <a:pt x="18891" y="4"/>
                  </a:cubicBezTo>
                  <a:cubicBezTo>
                    <a:pt x="18879" y="2"/>
                    <a:pt x="18866" y="0"/>
                    <a:pt x="18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6"/>
            <p:cNvSpPr/>
            <p:nvPr/>
          </p:nvSpPr>
          <p:spPr>
            <a:xfrm>
              <a:off x="2734915" y="2577278"/>
              <a:ext cx="1059410" cy="864748"/>
            </a:xfrm>
            <a:custGeom>
              <a:avLst/>
              <a:gdLst/>
              <a:ahLst/>
              <a:cxnLst/>
              <a:rect l="l" t="t" r="r" b="b"/>
              <a:pathLst>
                <a:path w="33024" h="26956" extrusionOk="0">
                  <a:moveTo>
                    <a:pt x="28316" y="0"/>
                  </a:moveTo>
                  <a:cubicBezTo>
                    <a:pt x="27636" y="0"/>
                    <a:pt x="26910" y="45"/>
                    <a:pt x="26068" y="190"/>
                  </a:cubicBezTo>
                  <a:cubicBezTo>
                    <a:pt x="23368" y="788"/>
                    <a:pt x="23819" y="1619"/>
                    <a:pt x="21361" y="2575"/>
                  </a:cubicBezTo>
                  <a:cubicBezTo>
                    <a:pt x="18955" y="3646"/>
                    <a:pt x="18293" y="2712"/>
                    <a:pt x="15887" y="3951"/>
                  </a:cubicBezTo>
                  <a:cubicBezTo>
                    <a:pt x="13544" y="5306"/>
                    <a:pt x="14405" y="6347"/>
                    <a:pt x="12367" y="7986"/>
                  </a:cubicBezTo>
                  <a:cubicBezTo>
                    <a:pt x="10402" y="9709"/>
                    <a:pt x="9310" y="8605"/>
                    <a:pt x="7387" y="10508"/>
                  </a:cubicBezTo>
                  <a:cubicBezTo>
                    <a:pt x="5548" y="12504"/>
                    <a:pt x="6861" y="13639"/>
                    <a:pt x="5390" y="15834"/>
                  </a:cubicBezTo>
                  <a:cubicBezTo>
                    <a:pt x="4014" y="18093"/>
                    <a:pt x="2459" y="16959"/>
                    <a:pt x="1178" y="19396"/>
                  </a:cubicBezTo>
                  <a:cubicBezTo>
                    <a:pt x="1" y="21907"/>
                    <a:pt x="1755" y="23021"/>
                    <a:pt x="988" y="25647"/>
                  </a:cubicBezTo>
                  <a:cubicBezTo>
                    <a:pt x="1102" y="25640"/>
                    <a:pt x="1212" y="25637"/>
                    <a:pt x="1318" y="25637"/>
                  </a:cubicBezTo>
                  <a:cubicBezTo>
                    <a:pt x="3444" y="25637"/>
                    <a:pt x="4297" y="26956"/>
                    <a:pt x="6159" y="26956"/>
                  </a:cubicBezTo>
                  <a:cubicBezTo>
                    <a:pt x="6456" y="26956"/>
                    <a:pt x="6778" y="26923"/>
                    <a:pt x="7134" y="26845"/>
                  </a:cubicBezTo>
                  <a:cubicBezTo>
                    <a:pt x="9793" y="26121"/>
                    <a:pt x="9026" y="24366"/>
                    <a:pt x="11537" y="23515"/>
                  </a:cubicBezTo>
                  <a:cubicBezTo>
                    <a:pt x="12206" y="23255"/>
                    <a:pt x="12753" y="23179"/>
                    <a:pt x="13243" y="23179"/>
                  </a:cubicBezTo>
                  <a:cubicBezTo>
                    <a:pt x="13931" y="23179"/>
                    <a:pt x="14507" y="23329"/>
                    <a:pt x="15146" y="23329"/>
                  </a:cubicBezTo>
                  <a:cubicBezTo>
                    <a:pt x="15724" y="23329"/>
                    <a:pt x="16355" y="23206"/>
                    <a:pt x="17169" y="22737"/>
                  </a:cubicBezTo>
                  <a:cubicBezTo>
                    <a:pt x="19438" y="21277"/>
                    <a:pt x="18608" y="19964"/>
                    <a:pt x="20730" y="18430"/>
                  </a:cubicBezTo>
                  <a:cubicBezTo>
                    <a:pt x="22768" y="16801"/>
                    <a:pt x="23588" y="17872"/>
                    <a:pt x="25427" y="15876"/>
                  </a:cubicBezTo>
                  <a:cubicBezTo>
                    <a:pt x="27171" y="13807"/>
                    <a:pt x="26404" y="12955"/>
                    <a:pt x="27970" y="10844"/>
                  </a:cubicBezTo>
                  <a:cubicBezTo>
                    <a:pt x="29451" y="8647"/>
                    <a:pt x="30155" y="9278"/>
                    <a:pt x="31332" y="6767"/>
                  </a:cubicBezTo>
                  <a:cubicBezTo>
                    <a:pt x="32404" y="4204"/>
                    <a:pt x="32140" y="2596"/>
                    <a:pt x="33023" y="22"/>
                  </a:cubicBezTo>
                  <a:lnTo>
                    <a:pt x="33023" y="22"/>
                  </a:lnTo>
                  <a:cubicBezTo>
                    <a:pt x="32440" y="85"/>
                    <a:pt x="31912" y="107"/>
                    <a:pt x="31416" y="107"/>
                  </a:cubicBezTo>
                  <a:cubicBezTo>
                    <a:pt x="30319" y="107"/>
                    <a:pt x="29373" y="0"/>
                    <a:pt x="28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6"/>
            <p:cNvSpPr/>
            <p:nvPr/>
          </p:nvSpPr>
          <p:spPr>
            <a:xfrm>
              <a:off x="3344297" y="2802765"/>
              <a:ext cx="167907" cy="136212"/>
            </a:xfrm>
            <a:custGeom>
              <a:avLst/>
              <a:gdLst/>
              <a:ahLst/>
              <a:cxnLst/>
              <a:rect l="l" t="t" r="r" b="b"/>
              <a:pathLst>
                <a:path w="5234" h="4246" extrusionOk="0">
                  <a:moveTo>
                    <a:pt x="5086" y="0"/>
                  </a:moveTo>
                  <a:lnTo>
                    <a:pt x="1" y="4067"/>
                  </a:lnTo>
                  <a:lnTo>
                    <a:pt x="11" y="4214"/>
                  </a:lnTo>
                  <a:lnTo>
                    <a:pt x="148" y="4245"/>
                  </a:lnTo>
                  <a:lnTo>
                    <a:pt x="5233" y="179"/>
                  </a:lnTo>
                  <a:lnTo>
                    <a:pt x="5170" y="169"/>
                  </a:lnTo>
                  <a:cubicBezTo>
                    <a:pt x="5128" y="148"/>
                    <a:pt x="5086" y="105"/>
                    <a:pt x="5086" y="53"/>
                  </a:cubicBezTo>
                  <a:lnTo>
                    <a:pt x="5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6"/>
            <p:cNvSpPr/>
            <p:nvPr/>
          </p:nvSpPr>
          <p:spPr>
            <a:xfrm>
              <a:off x="3174083" y="2938943"/>
              <a:ext cx="167907" cy="136180"/>
            </a:xfrm>
            <a:custGeom>
              <a:avLst/>
              <a:gdLst/>
              <a:ahLst/>
              <a:cxnLst/>
              <a:rect l="l" t="t" r="r" b="b"/>
              <a:pathLst>
                <a:path w="5234" h="4245" extrusionOk="0">
                  <a:moveTo>
                    <a:pt x="5086" y="0"/>
                  </a:moveTo>
                  <a:lnTo>
                    <a:pt x="1" y="4067"/>
                  </a:lnTo>
                  <a:lnTo>
                    <a:pt x="12" y="4214"/>
                  </a:lnTo>
                  <a:lnTo>
                    <a:pt x="148" y="4245"/>
                  </a:lnTo>
                  <a:lnTo>
                    <a:pt x="5233" y="179"/>
                  </a:lnTo>
                  <a:lnTo>
                    <a:pt x="5181" y="168"/>
                  </a:lnTo>
                  <a:cubicBezTo>
                    <a:pt x="5128" y="147"/>
                    <a:pt x="5097" y="105"/>
                    <a:pt x="5097" y="53"/>
                  </a:cubicBezTo>
                  <a:lnTo>
                    <a:pt x="5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>
              <a:off x="3514510" y="2666587"/>
              <a:ext cx="167554" cy="136212"/>
            </a:xfrm>
            <a:custGeom>
              <a:avLst/>
              <a:gdLst/>
              <a:ahLst/>
              <a:cxnLst/>
              <a:rect l="l" t="t" r="r" b="b"/>
              <a:pathLst>
                <a:path w="5223" h="4246" extrusionOk="0">
                  <a:moveTo>
                    <a:pt x="5086" y="1"/>
                  </a:moveTo>
                  <a:lnTo>
                    <a:pt x="0" y="4067"/>
                  </a:lnTo>
                  <a:lnTo>
                    <a:pt x="0" y="4214"/>
                  </a:lnTo>
                  <a:lnTo>
                    <a:pt x="137" y="4245"/>
                  </a:lnTo>
                  <a:lnTo>
                    <a:pt x="5223" y="180"/>
                  </a:lnTo>
                  <a:lnTo>
                    <a:pt x="5170" y="169"/>
                  </a:lnTo>
                  <a:cubicBezTo>
                    <a:pt x="5128" y="148"/>
                    <a:pt x="5086" y="106"/>
                    <a:pt x="5086" y="54"/>
                  </a:cubicBez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>
              <a:off x="3003901" y="3075089"/>
              <a:ext cx="167875" cy="136212"/>
            </a:xfrm>
            <a:custGeom>
              <a:avLst/>
              <a:gdLst/>
              <a:ahLst/>
              <a:cxnLst/>
              <a:rect l="l" t="t" r="r" b="b"/>
              <a:pathLst>
                <a:path w="5233" h="4246" extrusionOk="0">
                  <a:moveTo>
                    <a:pt x="5085" y="1"/>
                  </a:moveTo>
                  <a:lnTo>
                    <a:pt x="0" y="4067"/>
                  </a:lnTo>
                  <a:lnTo>
                    <a:pt x="10" y="4214"/>
                  </a:lnTo>
                  <a:lnTo>
                    <a:pt x="147" y="4246"/>
                  </a:lnTo>
                  <a:lnTo>
                    <a:pt x="5233" y="180"/>
                  </a:lnTo>
                  <a:lnTo>
                    <a:pt x="5180" y="169"/>
                  </a:lnTo>
                  <a:cubicBezTo>
                    <a:pt x="5127" y="148"/>
                    <a:pt x="5096" y="106"/>
                    <a:pt x="5096" y="54"/>
                  </a:cubicBezTo>
                  <a:lnTo>
                    <a:pt x="50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>
              <a:off x="2834008" y="3211267"/>
              <a:ext cx="167554" cy="136212"/>
            </a:xfrm>
            <a:custGeom>
              <a:avLst/>
              <a:gdLst/>
              <a:ahLst/>
              <a:cxnLst/>
              <a:rect l="l" t="t" r="r" b="b"/>
              <a:pathLst>
                <a:path w="5223" h="4246" extrusionOk="0">
                  <a:moveTo>
                    <a:pt x="5086" y="1"/>
                  </a:moveTo>
                  <a:lnTo>
                    <a:pt x="1" y="4067"/>
                  </a:lnTo>
                  <a:lnTo>
                    <a:pt x="1" y="4214"/>
                  </a:lnTo>
                  <a:lnTo>
                    <a:pt x="137" y="4245"/>
                  </a:lnTo>
                  <a:lnTo>
                    <a:pt x="5222" y="180"/>
                  </a:lnTo>
                  <a:lnTo>
                    <a:pt x="5170" y="159"/>
                  </a:lnTo>
                  <a:cubicBezTo>
                    <a:pt x="5117" y="148"/>
                    <a:pt x="5086" y="106"/>
                    <a:pt x="5086" y="54"/>
                  </a:cubicBez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>
              <a:off x="3684724" y="2583341"/>
              <a:ext cx="107885" cy="83280"/>
            </a:xfrm>
            <a:custGeom>
              <a:avLst/>
              <a:gdLst/>
              <a:ahLst/>
              <a:cxnLst/>
              <a:rect l="l" t="t" r="r" b="b"/>
              <a:pathLst>
                <a:path w="3363" h="2596" extrusionOk="0">
                  <a:moveTo>
                    <a:pt x="3363" y="1"/>
                  </a:moveTo>
                  <a:lnTo>
                    <a:pt x="3363" y="1"/>
                  </a:lnTo>
                  <a:cubicBezTo>
                    <a:pt x="3226" y="22"/>
                    <a:pt x="3100" y="32"/>
                    <a:pt x="2985" y="43"/>
                  </a:cubicBezTo>
                  <a:lnTo>
                    <a:pt x="1" y="2417"/>
                  </a:lnTo>
                  <a:lnTo>
                    <a:pt x="1" y="2565"/>
                  </a:lnTo>
                  <a:lnTo>
                    <a:pt x="137" y="2596"/>
                  </a:lnTo>
                  <a:lnTo>
                    <a:pt x="3352" y="32"/>
                  </a:lnTo>
                  <a:cubicBezTo>
                    <a:pt x="3352" y="22"/>
                    <a:pt x="3363" y="11"/>
                    <a:pt x="3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>
              <a:off x="2831313" y="3347444"/>
              <a:ext cx="200917" cy="53959"/>
            </a:xfrm>
            <a:custGeom>
              <a:avLst/>
              <a:gdLst/>
              <a:ahLst/>
              <a:cxnLst/>
              <a:rect l="l" t="t" r="r" b="b"/>
              <a:pathLst>
                <a:path w="6263" h="1682" extrusionOk="0">
                  <a:moveTo>
                    <a:pt x="221" y="0"/>
                  </a:moveTo>
                  <a:lnTo>
                    <a:pt x="1" y="179"/>
                  </a:lnTo>
                  <a:lnTo>
                    <a:pt x="6116" y="1681"/>
                  </a:lnTo>
                  <a:cubicBezTo>
                    <a:pt x="6168" y="1618"/>
                    <a:pt x="6210" y="1555"/>
                    <a:pt x="6263" y="148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>
              <a:off x="3001527" y="3211267"/>
              <a:ext cx="313486" cy="81291"/>
            </a:xfrm>
            <a:custGeom>
              <a:avLst/>
              <a:gdLst/>
              <a:ahLst/>
              <a:cxnLst/>
              <a:rect l="l" t="t" r="r" b="b"/>
              <a:pathLst>
                <a:path w="9772" h="2534" extrusionOk="0">
                  <a:moveTo>
                    <a:pt x="221" y="1"/>
                  </a:moveTo>
                  <a:lnTo>
                    <a:pt x="0" y="180"/>
                  </a:lnTo>
                  <a:lnTo>
                    <a:pt x="9582" y="2533"/>
                  </a:lnTo>
                  <a:cubicBezTo>
                    <a:pt x="9656" y="2470"/>
                    <a:pt x="9719" y="2417"/>
                    <a:pt x="9771" y="2354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>
              <a:off x="2990749" y="2897143"/>
              <a:ext cx="13185" cy="314159"/>
            </a:xfrm>
            <a:custGeom>
              <a:avLst/>
              <a:gdLst/>
              <a:ahLst/>
              <a:cxnLst/>
              <a:rect l="l" t="t" r="r" b="b"/>
              <a:pathLst>
                <a:path w="411" h="9793" extrusionOk="0">
                  <a:moveTo>
                    <a:pt x="221" y="0"/>
                  </a:moveTo>
                  <a:lnTo>
                    <a:pt x="0" y="158"/>
                  </a:lnTo>
                  <a:lnTo>
                    <a:pt x="200" y="9793"/>
                  </a:lnTo>
                  <a:lnTo>
                    <a:pt x="410" y="961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>
              <a:off x="2997164" y="3205556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10" y="0"/>
                  </a:moveTo>
                  <a:lnTo>
                    <a:pt x="0" y="179"/>
                  </a:lnTo>
                  <a:lnTo>
                    <a:pt x="0" y="232"/>
                  </a:lnTo>
                  <a:cubicBezTo>
                    <a:pt x="0" y="284"/>
                    <a:pt x="31" y="326"/>
                    <a:pt x="84" y="337"/>
                  </a:cubicBezTo>
                  <a:lnTo>
                    <a:pt x="136" y="358"/>
                  </a:lnTo>
                  <a:lnTo>
                    <a:pt x="357" y="179"/>
                  </a:lnTo>
                  <a:lnTo>
                    <a:pt x="220" y="147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6"/>
            <p:cNvSpPr/>
            <p:nvPr/>
          </p:nvSpPr>
          <p:spPr>
            <a:xfrm>
              <a:off x="3171741" y="3075089"/>
              <a:ext cx="283170" cy="72533"/>
            </a:xfrm>
            <a:custGeom>
              <a:avLst/>
              <a:gdLst/>
              <a:ahLst/>
              <a:cxnLst/>
              <a:rect l="l" t="t" r="r" b="b"/>
              <a:pathLst>
                <a:path w="8827" h="2261" extrusionOk="0">
                  <a:moveTo>
                    <a:pt x="221" y="1"/>
                  </a:moveTo>
                  <a:lnTo>
                    <a:pt x="1" y="180"/>
                  </a:lnTo>
                  <a:lnTo>
                    <a:pt x="8437" y="2260"/>
                  </a:lnTo>
                  <a:cubicBezTo>
                    <a:pt x="8574" y="2207"/>
                    <a:pt x="8700" y="2155"/>
                    <a:pt x="8826" y="212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6"/>
            <p:cNvSpPr/>
            <p:nvPr/>
          </p:nvSpPr>
          <p:spPr>
            <a:xfrm>
              <a:off x="3161636" y="2796381"/>
              <a:ext cx="12479" cy="278743"/>
            </a:xfrm>
            <a:custGeom>
              <a:avLst/>
              <a:gdLst/>
              <a:ahLst/>
              <a:cxnLst/>
              <a:rect l="l" t="t" r="r" b="b"/>
              <a:pathLst>
                <a:path w="389" h="8689" extrusionOk="0">
                  <a:moveTo>
                    <a:pt x="221" y="0"/>
                  </a:moveTo>
                  <a:cubicBezTo>
                    <a:pt x="158" y="94"/>
                    <a:pt x="84" y="210"/>
                    <a:pt x="0" y="315"/>
                  </a:cubicBezTo>
                  <a:lnTo>
                    <a:pt x="168" y="8689"/>
                  </a:lnTo>
                  <a:lnTo>
                    <a:pt x="389" y="85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>
              <a:off x="3167025" y="3069379"/>
              <a:ext cx="11805" cy="11485"/>
            </a:xfrm>
            <a:custGeom>
              <a:avLst/>
              <a:gdLst/>
              <a:ahLst/>
              <a:cxnLst/>
              <a:rect l="l" t="t" r="r" b="b"/>
              <a:pathLst>
                <a:path w="368" h="358" extrusionOk="0">
                  <a:moveTo>
                    <a:pt x="221" y="1"/>
                  </a:moveTo>
                  <a:lnTo>
                    <a:pt x="0" y="179"/>
                  </a:lnTo>
                  <a:lnTo>
                    <a:pt x="11" y="232"/>
                  </a:lnTo>
                  <a:cubicBezTo>
                    <a:pt x="11" y="284"/>
                    <a:pt x="42" y="326"/>
                    <a:pt x="95" y="347"/>
                  </a:cubicBezTo>
                  <a:lnTo>
                    <a:pt x="148" y="358"/>
                  </a:lnTo>
                  <a:lnTo>
                    <a:pt x="368" y="179"/>
                  </a:lnTo>
                  <a:lnTo>
                    <a:pt x="232" y="14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>
              <a:off x="3332171" y="2684809"/>
              <a:ext cx="12158" cy="254170"/>
            </a:xfrm>
            <a:custGeom>
              <a:avLst/>
              <a:gdLst/>
              <a:ahLst/>
              <a:cxnLst/>
              <a:rect l="l" t="t" r="r" b="b"/>
              <a:pathLst>
                <a:path w="379" h="7923" extrusionOk="0">
                  <a:moveTo>
                    <a:pt x="221" y="0"/>
                  </a:moveTo>
                  <a:cubicBezTo>
                    <a:pt x="148" y="0"/>
                    <a:pt x="74" y="11"/>
                    <a:pt x="1" y="11"/>
                  </a:cubicBezTo>
                  <a:lnTo>
                    <a:pt x="158" y="7922"/>
                  </a:lnTo>
                  <a:lnTo>
                    <a:pt x="379" y="774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>
              <a:off x="3341955" y="2938943"/>
              <a:ext cx="253496" cy="67432"/>
            </a:xfrm>
            <a:custGeom>
              <a:avLst/>
              <a:gdLst/>
              <a:ahLst/>
              <a:cxnLst/>
              <a:rect l="l" t="t" r="r" b="b"/>
              <a:pathLst>
                <a:path w="7902" h="2102" extrusionOk="0">
                  <a:moveTo>
                    <a:pt x="221" y="0"/>
                  </a:moveTo>
                  <a:lnTo>
                    <a:pt x="0" y="179"/>
                  </a:lnTo>
                  <a:lnTo>
                    <a:pt x="7838" y="2101"/>
                  </a:lnTo>
                  <a:cubicBezTo>
                    <a:pt x="7859" y="2038"/>
                    <a:pt x="7880" y="1965"/>
                    <a:pt x="7901" y="1891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6"/>
            <p:cNvSpPr/>
            <p:nvPr/>
          </p:nvSpPr>
          <p:spPr>
            <a:xfrm>
              <a:off x="3337207" y="2933201"/>
              <a:ext cx="11870" cy="11517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222" y="1"/>
                  </a:moveTo>
                  <a:lnTo>
                    <a:pt x="1" y="179"/>
                  </a:lnTo>
                  <a:lnTo>
                    <a:pt x="12" y="232"/>
                  </a:lnTo>
                  <a:cubicBezTo>
                    <a:pt x="12" y="284"/>
                    <a:pt x="43" y="326"/>
                    <a:pt x="96" y="347"/>
                  </a:cubicBezTo>
                  <a:lnTo>
                    <a:pt x="148" y="358"/>
                  </a:lnTo>
                  <a:lnTo>
                    <a:pt x="369" y="179"/>
                  </a:lnTo>
                  <a:lnTo>
                    <a:pt x="232" y="14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6"/>
            <p:cNvSpPr/>
            <p:nvPr/>
          </p:nvSpPr>
          <p:spPr>
            <a:xfrm>
              <a:off x="3512169" y="2802765"/>
              <a:ext cx="195848" cy="52611"/>
            </a:xfrm>
            <a:custGeom>
              <a:avLst/>
              <a:gdLst/>
              <a:ahLst/>
              <a:cxnLst/>
              <a:rect l="l" t="t" r="r" b="b"/>
              <a:pathLst>
                <a:path w="6105" h="1640" extrusionOk="0">
                  <a:moveTo>
                    <a:pt x="210" y="0"/>
                  </a:moveTo>
                  <a:lnTo>
                    <a:pt x="0" y="179"/>
                  </a:lnTo>
                  <a:lnTo>
                    <a:pt x="5936" y="1639"/>
                  </a:lnTo>
                  <a:cubicBezTo>
                    <a:pt x="5989" y="1576"/>
                    <a:pt x="6052" y="1513"/>
                    <a:pt x="6104" y="145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>
              <a:off x="3503732" y="2609646"/>
              <a:ext cx="10811" cy="193154"/>
            </a:xfrm>
            <a:custGeom>
              <a:avLst/>
              <a:gdLst/>
              <a:ahLst/>
              <a:cxnLst/>
              <a:rect l="l" t="t" r="r" b="b"/>
              <a:pathLst>
                <a:path w="337" h="6021" extrusionOk="0">
                  <a:moveTo>
                    <a:pt x="221" y="0"/>
                  </a:moveTo>
                  <a:cubicBezTo>
                    <a:pt x="147" y="42"/>
                    <a:pt x="74" y="85"/>
                    <a:pt x="0" y="137"/>
                  </a:cubicBezTo>
                  <a:lnTo>
                    <a:pt x="116" y="6020"/>
                  </a:lnTo>
                  <a:lnTo>
                    <a:pt x="336" y="584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>
              <a:off x="3507453" y="2797055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20" y="0"/>
                  </a:moveTo>
                  <a:lnTo>
                    <a:pt x="0" y="178"/>
                  </a:lnTo>
                  <a:lnTo>
                    <a:pt x="0" y="231"/>
                  </a:lnTo>
                  <a:cubicBezTo>
                    <a:pt x="0" y="283"/>
                    <a:pt x="42" y="326"/>
                    <a:pt x="84" y="347"/>
                  </a:cubicBezTo>
                  <a:lnTo>
                    <a:pt x="147" y="357"/>
                  </a:lnTo>
                  <a:lnTo>
                    <a:pt x="357" y="178"/>
                  </a:lnTo>
                  <a:lnTo>
                    <a:pt x="220" y="147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6"/>
            <p:cNvSpPr/>
            <p:nvPr/>
          </p:nvSpPr>
          <p:spPr>
            <a:xfrm>
              <a:off x="3675967" y="2583694"/>
              <a:ext cx="8790" cy="82927"/>
            </a:xfrm>
            <a:custGeom>
              <a:avLst/>
              <a:gdLst/>
              <a:ahLst/>
              <a:cxnLst/>
              <a:rect l="l" t="t" r="r" b="b"/>
              <a:pathLst>
                <a:path w="274" h="2585" extrusionOk="0">
                  <a:moveTo>
                    <a:pt x="1" y="0"/>
                  </a:moveTo>
                  <a:lnTo>
                    <a:pt x="53" y="2585"/>
                  </a:lnTo>
                  <a:lnTo>
                    <a:pt x="274" y="2406"/>
                  </a:lnTo>
                  <a:lnTo>
                    <a:pt x="221" y="11"/>
                  </a:lnTo>
                  <a:cubicBezTo>
                    <a:pt x="148" y="11"/>
                    <a:pt x="7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6"/>
            <p:cNvSpPr/>
            <p:nvPr/>
          </p:nvSpPr>
          <p:spPr>
            <a:xfrm>
              <a:off x="3682030" y="2666587"/>
              <a:ext cx="86648" cy="26691"/>
            </a:xfrm>
            <a:custGeom>
              <a:avLst/>
              <a:gdLst/>
              <a:ahLst/>
              <a:cxnLst/>
              <a:rect l="l" t="t" r="r" b="b"/>
              <a:pathLst>
                <a:path w="2701" h="832" extrusionOk="0">
                  <a:moveTo>
                    <a:pt x="221" y="1"/>
                  </a:moveTo>
                  <a:lnTo>
                    <a:pt x="1" y="180"/>
                  </a:lnTo>
                  <a:lnTo>
                    <a:pt x="2658" y="831"/>
                  </a:lnTo>
                  <a:cubicBezTo>
                    <a:pt x="2669" y="757"/>
                    <a:pt x="2690" y="684"/>
                    <a:pt x="2701" y="610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>
              <a:off x="3677635" y="2660877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22" y="0"/>
                  </a:moveTo>
                  <a:lnTo>
                    <a:pt x="1" y="179"/>
                  </a:lnTo>
                  <a:lnTo>
                    <a:pt x="1" y="232"/>
                  </a:lnTo>
                  <a:cubicBezTo>
                    <a:pt x="1" y="284"/>
                    <a:pt x="43" y="326"/>
                    <a:pt x="85" y="347"/>
                  </a:cubicBezTo>
                  <a:lnTo>
                    <a:pt x="138" y="358"/>
                  </a:lnTo>
                  <a:lnTo>
                    <a:pt x="358" y="179"/>
                  </a:lnTo>
                  <a:lnTo>
                    <a:pt x="222" y="14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>
              <a:off x="2747073" y="2571921"/>
              <a:ext cx="1052994" cy="875335"/>
            </a:xfrm>
            <a:custGeom>
              <a:avLst/>
              <a:gdLst/>
              <a:ahLst/>
              <a:cxnLst/>
              <a:rect l="l" t="t" r="r" b="b"/>
              <a:pathLst>
                <a:path w="32824" h="27286" extrusionOk="0">
                  <a:moveTo>
                    <a:pt x="27959" y="336"/>
                  </a:moveTo>
                  <a:cubicBezTo>
                    <a:pt x="28466" y="336"/>
                    <a:pt x="28951" y="361"/>
                    <a:pt x="29450" y="388"/>
                  </a:cubicBezTo>
                  <a:cubicBezTo>
                    <a:pt x="29963" y="412"/>
                    <a:pt x="30483" y="439"/>
                    <a:pt x="31042" y="439"/>
                  </a:cubicBezTo>
                  <a:cubicBezTo>
                    <a:pt x="31468" y="439"/>
                    <a:pt x="31916" y="423"/>
                    <a:pt x="32403" y="378"/>
                  </a:cubicBezTo>
                  <a:lnTo>
                    <a:pt x="32403" y="378"/>
                  </a:lnTo>
                  <a:cubicBezTo>
                    <a:pt x="32056" y="1460"/>
                    <a:pt x="31898" y="2374"/>
                    <a:pt x="31751" y="3267"/>
                  </a:cubicBezTo>
                  <a:cubicBezTo>
                    <a:pt x="31551" y="4413"/>
                    <a:pt x="31373" y="5494"/>
                    <a:pt x="30806" y="6871"/>
                  </a:cubicBezTo>
                  <a:cubicBezTo>
                    <a:pt x="30164" y="8226"/>
                    <a:pt x="29671" y="8636"/>
                    <a:pt x="29104" y="9109"/>
                  </a:cubicBezTo>
                  <a:cubicBezTo>
                    <a:pt x="28641" y="9487"/>
                    <a:pt x="28126" y="9928"/>
                    <a:pt x="27465" y="10906"/>
                  </a:cubicBezTo>
                  <a:cubicBezTo>
                    <a:pt x="26687" y="11945"/>
                    <a:pt x="26466" y="12681"/>
                    <a:pt x="26256" y="13395"/>
                  </a:cubicBezTo>
                  <a:cubicBezTo>
                    <a:pt x="26025" y="14163"/>
                    <a:pt x="25815" y="14887"/>
                    <a:pt x="24922" y="15938"/>
                  </a:cubicBezTo>
                  <a:cubicBezTo>
                    <a:pt x="23965" y="16968"/>
                    <a:pt x="23325" y="17136"/>
                    <a:pt x="22569" y="17336"/>
                  </a:cubicBezTo>
                  <a:cubicBezTo>
                    <a:pt x="21938" y="17504"/>
                    <a:pt x="21213" y="17693"/>
                    <a:pt x="20246" y="18460"/>
                  </a:cubicBezTo>
                  <a:cubicBezTo>
                    <a:pt x="19195" y="19227"/>
                    <a:pt x="18849" y="19942"/>
                    <a:pt x="18513" y="20635"/>
                  </a:cubicBezTo>
                  <a:cubicBezTo>
                    <a:pt x="18166" y="21349"/>
                    <a:pt x="17830" y="22032"/>
                    <a:pt x="16706" y="22757"/>
                  </a:cubicBezTo>
                  <a:cubicBezTo>
                    <a:pt x="15916" y="23211"/>
                    <a:pt x="15306" y="23327"/>
                    <a:pt x="14743" y="23327"/>
                  </a:cubicBezTo>
                  <a:cubicBezTo>
                    <a:pt x="14445" y="23327"/>
                    <a:pt x="14160" y="23294"/>
                    <a:pt x="13869" y="23262"/>
                  </a:cubicBezTo>
                  <a:cubicBezTo>
                    <a:pt x="13540" y="23221"/>
                    <a:pt x="13205" y="23179"/>
                    <a:pt x="12839" y="23179"/>
                  </a:cubicBezTo>
                  <a:cubicBezTo>
                    <a:pt x="12340" y="23179"/>
                    <a:pt x="11784" y="23257"/>
                    <a:pt x="11105" y="23524"/>
                  </a:cubicBezTo>
                  <a:cubicBezTo>
                    <a:pt x="9834" y="23955"/>
                    <a:pt x="9372" y="24607"/>
                    <a:pt x="8920" y="25237"/>
                  </a:cubicBezTo>
                  <a:cubicBezTo>
                    <a:pt x="8458" y="25888"/>
                    <a:pt x="8027" y="26487"/>
                    <a:pt x="6713" y="26844"/>
                  </a:cubicBezTo>
                  <a:cubicBezTo>
                    <a:pt x="6370" y="26920"/>
                    <a:pt x="6060" y="26953"/>
                    <a:pt x="5775" y="26953"/>
                  </a:cubicBezTo>
                  <a:cubicBezTo>
                    <a:pt x="4915" y="26953"/>
                    <a:pt x="4274" y="26655"/>
                    <a:pt x="3603" y="26340"/>
                  </a:cubicBezTo>
                  <a:cubicBezTo>
                    <a:pt x="2858" y="25993"/>
                    <a:pt x="2080" y="25636"/>
                    <a:pt x="956" y="25636"/>
                  </a:cubicBezTo>
                  <a:lnTo>
                    <a:pt x="841" y="25636"/>
                  </a:lnTo>
                  <a:cubicBezTo>
                    <a:pt x="1124" y="24480"/>
                    <a:pt x="935" y="23619"/>
                    <a:pt x="757" y="22788"/>
                  </a:cubicBezTo>
                  <a:cubicBezTo>
                    <a:pt x="546" y="21822"/>
                    <a:pt x="346" y="20918"/>
                    <a:pt x="946" y="19647"/>
                  </a:cubicBezTo>
                  <a:cubicBezTo>
                    <a:pt x="1586" y="18439"/>
                    <a:pt x="2270" y="18155"/>
                    <a:pt x="2994" y="17840"/>
                  </a:cubicBezTo>
                  <a:cubicBezTo>
                    <a:pt x="3719" y="17546"/>
                    <a:pt x="4455" y="17231"/>
                    <a:pt x="5148" y="16096"/>
                  </a:cubicBezTo>
                  <a:cubicBezTo>
                    <a:pt x="5863" y="15034"/>
                    <a:pt x="5947" y="14226"/>
                    <a:pt x="6020" y="13437"/>
                  </a:cubicBezTo>
                  <a:cubicBezTo>
                    <a:pt x="6104" y="12608"/>
                    <a:pt x="6188" y="11809"/>
                    <a:pt x="7124" y="10801"/>
                  </a:cubicBezTo>
                  <a:cubicBezTo>
                    <a:pt x="8090" y="9844"/>
                    <a:pt x="8826" y="9676"/>
                    <a:pt x="9603" y="9498"/>
                  </a:cubicBezTo>
                  <a:cubicBezTo>
                    <a:pt x="10349" y="9319"/>
                    <a:pt x="11116" y="9141"/>
                    <a:pt x="12093" y="8279"/>
                  </a:cubicBezTo>
                  <a:cubicBezTo>
                    <a:pt x="13060" y="7502"/>
                    <a:pt x="13407" y="6839"/>
                    <a:pt x="13701" y="6262"/>
                  </a:cubicBezTo>
                  <a:cubicBezTo>
                    <a:pt x="14058" y="5568"/>
                    <a:pt x="14373" y="4969"/>
                    <a:pt x="15581" y="4265"/>
                  </a:cubicBezTo>
                  <a:cubicBezTo>
                    <a:pt x="16811" y="3635"/>
                    <a:pt x="17567" y="3582"/>
                    <a:pt x="18355" y="3530"/>
                  </a:cubicBezTo>
                  <a:cubicBezTo>
                    <a:pt x="19101" y="3477"/>
                    <a:pt x="19879" y="3425"/>
                    <a:pt x="21045" y="2900"/>
                  </a:cubicBezTo>
                  <a:cubicBezTo>
                    <a:pt x="22158" y="2468"/>
                    <a:pt x="22695" y="2048"/>
                    <a:pt x="23167" y="1691"/>
                  </a:cubicBezTo>
                  <a:cubicBezTo>
                    <a:pt x="23755" y="1239"/>
                    <a:pt x="24260" y="850"/>
                    <a:pt x="25721" y="525"/>
                  </a:cubicBezTo>
                  <a:cubicBezTo>
                    <a:pt x="26562" y="381"/>
                    <a:pt x="27280" y="336"/>
                    <a:pt x="27959" y="336"/>
                  </a:cubicBezTo>
                  <a:close/>
                  <a:moveTo>
                    <a:pt x="27975" y="1"/>
                  </a:moveTo>
                  <a:cubicBezTo>
                    <a:pt x="27275" y="1"/>
                    <a:pt x="26533" y="47"/>
                    <a:pt x="25657" y="199"/>
                  </a:cubicBezTo>
                  <a:cubicBezTo>
                    <a:pt x="24113" y="535"/>
                    <a:pt x="23556" y="966"/>
                    <a:pt x="22968" y="1418"/>
                  </a:cubicBezTo>
                  <a:cubicBezTo>
                    <a:pt x="22484" y="1786"/>
                    <a:pt x="21990" y="2174"/>
                    <a:pt x="20919" y="2594"/>
                  </a:cubicBezTo>
                  <a:cubicBezTo>
                    <a:pt x="19795" y="3089"/>
                    <a:pt x="19048" y="3141"/>
                    <a:pt x="18334" y="3194"/>
                  </a:cubicBezTo>
                  <a:cubicBezTo>
                    <a:pt x="17535" y="3246"/>
                    <a:pt x="16716" y="3309"/>
                    <a:pt x="15424" y="3971"/>
                  </a:cubicBezTo>
                  <a:cubicBezTo>
                    <a:pt x="14121" y="4728"/>
                    <a:pt x="13774" y="5400"/>
                    <a:pt x="13407" y="6104"/>
                  </a:cubicBezTo>
                  <a:cubicBezTo>
                    <a:pt x="13112" y="6682"/>
                    <a:pt x="12797" y="7291"/>
                    <a:pt x="11883" y="8027"/>
                  </a:cubicBezTo>
                  <a:cubicBezTo>
                    <a:pt x="10958" y="8825"/>
                    <a:pt x="10265" y="8993"/>
                    <a:pt x="9519" y="9172"/>
                  </a:cubicBezTo>
                  <a:cubicBezTo>
                    <a:pt x="8731" y="9351"/>
                    <a:pt x="7922" y="9540"/>
                    <a:pt x="6882" y="10569"/>
                  </a:cubicBezTo>
                  <a:cubicBezTo>
                    <a:pt x="5863" y="11672"/>
                    <a:pt x="5779" y="12513"/>
                    <a:pt x="5684" y="13406"/>
                  </a:cubicBezTo>
                  <a:cubicBezTo>
                    <a:pt x="5611" y="14152"/>
                    <a:pt x="5537" y="14919"/>
                    <a:pt x="4864" y="15907"/>
                  </a:cubicBezTo>
                  <a:cubicBezTo>
                    <a:pt x="4224" y="16968"/>
                    <a:pt x="3561" y="17241"/>
                    <a:pt x="2868" y="17535"/>
                  </a:cubicBezTo>
                  <a:cubicBezTo>
                    <a:pt x="2122" y="17850"/>
                    <a:pt x="1345" y="18176"/>
                    <a:pt x="652" y="19489"/>
                  </a:cubicBezTo>
                  <a:cubicBezTo>
                    <a:pt x="0" y="20876"/>
                    <a:pt x="220" y="21885"/>
                    <a:pt x="430" y="22862"/>
                  </a:cubicBezTo>
                  <a:cubicBezTo>
                    <a:pt x="609" y="23703"/>
                    <a:pt x="799" y="24586"/>
                    <a:pt x="451" y="25772"/>
                  </a:cubicBezTo>
                  <a:cubicBezTo>
                    <a:pt x="441" y="25825"/>
                    <a:pt x="451" y="25877"/>
                    <a:pt x="483" y="25919"/>
                  </a:cubicBezTo>
                  <a:cubicBezTo>
                    <a:pt x="510" y="25956"/>
                    <a:pt x="554" y="25985"/>
                    <a:pt x="606" y="25985"/>
                  </a:cubicBezTo>
                  <a:cubicBezTo>
                    <a:pt x="614" y="25985"/>
                    <a:pt x="622" y="25984"/>
                    <a:pt x="631" y="25982"/>
                  </a:cubicBezTo>
                  <a:cubicBezTo>
                    <a:pt x="735" y="25976"/>
                    <a:pt x="836" y="25973"/>
                    <a:pt x="934" y="25973"/>
                  </a:cubicBezTo>
                  <a:cubicBezTo>
                    <a:pt x="1998" y="25973"/>
                    <a:pt x="2745" y="26318"/>
                    <a:pt x="3456" y="26645"/>
                  </a:cubicBezTo>
                  <a:cubicBezTo>
                    <a:pt x="4140" y="26960"/>
                    <a:pt x="4833" y="27285"/>
                    <a:pt x="5779" y="27285"/>
                  </a:cubicBezTo>
                  <a:cubicBezTo>
                    <a:pt x="6094" y="27285"/>
                    <a:pt x="6430" y="27254"/>
                    <a:pt x="6798" y="27170"/>
                  </a:cubicBezTo>
                  <a:cubicBezTo>
                    <a:pt x="8226" y="26781"/>
                    <a:pt x="8721" y="26098"/>
                    <a:pt x="9193" y="25436"/>
                  </a:cubicBezTo>
                  <a:cubicBezTo>
                    <a:pt x="9624" y="24817"/>
                    <a:pt x="10045" y="24238"/>
                    <a:pt x="11221" y="23839"/>
                  </a:cubicBezTo>
                  <a:cubicBezTo>
                    <a:pt x="11865" y="23588"/>
                    <a:pt x="12395" y="23515"/>
                    <a:pt x="12873" y="23515"/>
                  </a:cubicBezTo>
                  <a:cubicBezTo>
                    <a:pt x="13213" y="23515"/>
                    <a:pt x="13527" y="23552"/>
                    <a:pt x="13837" y="23587"/>
                  </a:cubicBezTo>
                  <a:cubicBezTo>
                    <a:pt x="14149" y="23624"/>
                    <a:pt x="14455" y="23660"/>
                    <a:pt x="14776" y="23660"/>
                  </a:cubicBezTo>
                  <a:cubicBezTo>
                    <a:pt x="15374" y="23660"/>
                    <a:pt x="16026" y="23533"/>
                    <a:pt x="16874" y="23041"/>
                  </a:cubicBezTo>
                  <a:cubicBezTo>
                    <a:pt x="18093" y="22263"/>
                    <a:pt x="18460" y="21507"/>
                    <a:pt x="18817" y="20782"/>
                  </a:cubicBezTo>
                  <a:cubicBezTo>
                    <a:pt x="19143" y="20099"/>
                    <a:pt x="19459" y="19447"/>
                    <a:pt x="20456" y="18723"/>
                  </a:cubicBezTo>
                  <a:cubicBezTo>
                    <a:pt x="21360" y="17997"/>
                    <a:pt x="22022" y="17829"/>
                    <a:pt x="22653" y="17661"/>
                  </a:cubicBezTo>
                  <a:cubicBezTo>
                    <a:pt x="23419" y="17462"/>
                    <a:pt x="24145" y="17273"/>
                    <a:pt x="25174" y="16159"/>
                  </a:cubicBezTo>
                  <a:cubicBezTo>
                    <a:pt x="26109" y="15045"/>
                    <a:pt x="26351" y="14257"/>
                    <a:pt x="26582" y="13490"/>
                  </a:cubicBezTo>
                  <a:cubicBezTo>
                    <a:pt x="26781" y="12807"/>
                    <a:pt x="26991" y="12093"/>
                    <a:pt x="27738" y="11105"/>
                  </a:cubicBezTo>
                  <a:cubicBezTo>
                    <a:pt x="28378" y="10149"/>
                    <a:pt x="28852" y="9750"/>
                    <a:pt x="29314" y="9361"/>
                  </a:cubicBezTo>
                  <a:cubicBezTo>
                    <a:pt x="29891" y="8888"/>
                    <a:pt x="30438" y="8436"/>
                    <a:pt x="31110" y="7007"/>
                  </a:cubicBezTo>
                  <a:cubicBezTo>
                    <a:pt x="31698" y="5589"/>
                    <a:pt x="31888" y="4486"/>
                    <a:pt x="32077" y="3320"/>
                  </a:cubicBezTo>
                  <a:cubicBezTo>
                    <a:pt x="32245" y="2384"/>
                    <a:pt x="32403" y="1408"/>
                    <a:pt x="32802" y="241"/>
                  </a:cubicBezTo>
                  <a:cubicBezTo>
                    <a:pt x="32823" y="189"/>
                    <a:pt x="32812" y="126"/>
                    <a:pt x="32781" y="84"/>
                  </a:cubicBezTo>
                  <a:cubicBezTo>
                    <a:pt x="32739" y="42"/>
                    <a:pt x="32686" y="21"/>
                    <a:pt x="32634" y="21"/>
                  </a:cubicBezTo>
                  <a:cubicBezTo>
                    <a:pt x="32052" y="85"/>
                    <a:pt x="31525" y="107"/>
                    <a:pt x="31030" y="107"/>
                  </a:cubicBezTo>
                  <a:cubicBezTo>
                    <a:pt x="30479" y="107"/>
                    <a:pt x="29969" y="80"/>
                    <a:pt x="29471" y="52"/>
                  </a:cubicBezTo>
                  <a:cubicBezTo>
                    <a:pt x="28971" y="25"/>
                    <a:pt x="28484" y="1"/>
                    <a:pt x="2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76"/>
          <p:cNvGrpSpPr/>
          <p:nvPr/>
        </p:nvGrpSpPr>
        <p:grpSpPr>
          <a:xfrm>
            <a:off x="6950494" y="2658436"/>
            <a:ext cx="1257597" cy="1748445"/>
            <a:chOff x="2542470" y="1698811"/>
            <a:chExt cx="1257597" cy="1748445"/>
          </a:xfrm>
        </p:grpSpPr>
        <p:sp>
          <p:nvSpPr>
            <p:cNvPr id="2411" name="Google Shape;2411;p76"/>
            <p:cNvSpPr/>
            <p:nvPr/>
          </p:nvSpPr>
          <p:spPr>
            <a:xfrm>
              <a:off x="2542470" y="1703976"/>
              <a:ext cx="741208" cy="1604770"/>
            </a:xfrm>
            <a:custGeom>
              <a:avLst/>
              <a:gdLst/>
              <a:ahLst/>
              <a:cxnLst/>
              <a:rect l="l" t="t" r="r" b="b"/>
              <a:pathLst>
                <a:path w="23105" h="50024" extrusionOk="0">
                  <a:moveTo>
                    <a:pt x="18870" y="0"/>
                  </a:moveTo>
                  <a:cubicBezTo>
                    <a:pt x="16317" y="2312"/>
                    <a:pt x="14321" y="2816"/>
                    <a:pt x="11873" y="5338"/>
                  </a:cubicBezTo>
                  <a:cubicBezTo>
                    <a:pt x="9551" y="7965"/>
                    <a:pt x="10633" y="8469"/>
                    <a:pt x="8826" y="11275"/>
                  </a:cubicBezTo>
                  <a:cubicBezTo>
                    <a:pt x="7156" y="14163"/>
                    <a:pt x="5779" y="13691"/>
                    <a:pt x="4235" y="16748"/>
                  </a:cubicBezTo>
                  <a:cubicBezTo>
                    <a:pt x="2848" y="19879"/>
                    <a:pt x="4508" y="20299"/>
                    <a:pt x="3625" y="23493"/>
                  </a:cubicBezTo>
                  <a:cubicBezTo>
                    <a:pt x="2900" y="26719"/>
                    <a:pt x="967" y="26404"/>
                    <a:pt x="399" y="29777"/>
                  </a:cubicBezTo>
                  <a:cubicBezTo>
                    <a:pt x="0" y="33181"/>
                    <a:pt x="2196" y="33370"/>
                    <a:pt x="2312" y="36711"/>
                  </a:cubicBezTo>
                  <a:cubicBezTo>
                    <a:pt x="2575" y="40052"/>
                    <a:pt x="147" y="40031"/>
                    <a:pt x="641" y="43488"/>
                  </a:cubicBezTo>
                  <a:cubicBezTo>
                    <a:pt x="1303" y="46924"/>
                    <a:pt x="3930" y="46766"/>
                    <a:pt x="5096" y="50023"/>
                  </a:cubicBezTo>
                  <a:cubicBezTo>
                    <a:pt x="7765" y="47817"/>
                    <a:pt x="9939" y="49298"/>
                    <a:pt x="12272" y="46682"/>
                  </a:cubicBezTo>
                  <a:cubicBezTo>
                    <a:pt x="14457" y="43972"/>
                    <a:pt x="12367" y="42742"/>
                    <a:pt x="14310" y="40010"/>
                  </a:cubicBezTo>
                  <a:cubicBezTo>
                    <a:pt x="16117" y="37205"/>
                    <a:pt x="18093" y="38161"/>
                    <a:pt x="19490" y="35030"/>
                  </a:cubicBezTo>
                  <a:cubicBezTo>
                    <a:pt x="20740" y="31847"/>
                    <a:pt x="18912" y="31121"/>
                    <a:pt x="19942" y="27980"/>
                  </a:cubicBezTo>
                  <a:cubicBezTo>
                    <a:pt x="20814" y="24796"/>
                    <a:pt x="22463" y="25280"/>
                    <a:pt x="22863" y="21886"/>
                  </a:cubicBezTo>
                  <a:cubicBezTo>
                    <a:pt x="23105" y="18461"/>
                    <a:pt x="21686" y="18167"/>
                    <a:pt x="21728" y="14836"/>
                  </a:cubicBezTo>
                  <a:cubicBezTo>
                    <a:pt x="21613" y="11495"/>
                    <a:pt x="22800" y="11611"/>
                    <a:pt x="22148" y="8175"/>
                  </a:cubicBezTo>
                  <a:cubicBezTo>
                    <a:pt x="21329" y="4749"/>
                    <a:pt x="19879" y="3300"/>
                    <a:pt x="18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>
              <a:off x="2951323" y="2147219"/>
              <a:ext cx="77537" cy="260554"/>
            </a:xfrm>
            <a:custGeom>
              <a:avLst/>
              <a:gdLst/>
              <a:ahLst/>
              <a:cxnLst/>
              <a:rect l="l" t="t" r="r" b="b"/>
              <a:pathLst>
                <a:path w="2417" h="8122" extrusionOk="0">
                  <a:moveTo>
                    <a:pt x="2207" y="0"/>
                  </a:moveTo>
                  <a:lnTo>
                    <a:pt x="0" y="8006"/>
                  </a:lnTo>
                  <a:lnTo>
                    <a:pt x="84" y="8121"/>
                  </a:lnTo>
                  <a:lnTo>
                    <a:pt x="220" y="8069"/>
                  </a:lnTo>
                  <a:lnTo>
                    <a:pt x="2417" y="52"/>
                  </a:lnTo>
                  <a:lnTo>
                    <a:pt x="2375" y="73"/>
                  </a:lnTo>
                  <a:cubicBezTo>
                    <a:pt x="2354" y="84"/>
                    <a:pt x="2343" y="84"/>
                    <a:pt x="2333" y="84"/>
                  </a:cubicBezTo>
                  <a:cubicBezTo>
                    <a:pt x="2291" y="84"/>
                    <a:pt x="2259" y="63"/>
                    <a:pt x="2238" y="42"/>
                  </a:cubicBezTo>
                  <a:lnTo>
                    <a:pt x="2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6"/>
            <p:cNvSpPr/>
            <p:nvPr/>
          </p:nvSpPr>
          <p:spPr>
            <a:xfrm>
              <a:off x="2878150" y="2412806"/>
              <a:ext cx="77569" cy="260554"/>
            </a:xfrm>
            <a:custGeom>
              <a:avLst/>
              <a:gdLst/>
              <a:ahLst/>
              <a:cxnLst/>
              <a:rect l="l" t="t" r="r" b="b"/>
              <a:pathLst>
                <a:path w="2418" h="8122" extrusionOk="0">
                  <a:moveTo>
                    <a:pt x="2207" y="1"/>
                  </a:moveTo>
                  <a:lnTo>
                    <a:pt x="1" y="8017"/>
                  </a:lnTo>
                  <a:lnTo>
                    <a:pt x="85" y="8122"/>
                  </a:lnTo>
                  <a:lnTo>
                    <a:pt x="211" y="8070"/>
                  </a:lnTo>
                  <a:lnTo>
                    <a:pt x="2417" y="64"/>
                  </a:lnTo>
                  <a:lnTo>
                    <a:pt x="2375" y="85"/>
                  </a:lnTo>
                  <a:lnTo>
                    <a:pt x="2333" y="85"/>
                  </a:lnTo>
                  <a:cubicBezTo>
                    <a:pt x="2291" y="85"/>
                    <a:pt x="2260" y="74"/>
                    <a:pt x="2239" y="4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6"/>
            <p:cNvSpPr/>
            <p:nvPr/>
          </p:nvSpPr>
          <p:spPr>
            <a:xfrm>
              <a:off x="3024432" y="1881247"/>
              <a:ext cx="77922" cy="260618"/>
            </a:xfrm>
            <a:custGeom>
              <a:avLst/>
              <a:gdLst/>
              <a:ahLst/>
              <a:cxnLst/>
              <a:rect l="l" t="t" r="r" b="b"/>
              <a:pathLst>
                <a:path w="2429" h="8124" extrusionOk="0">
                  <a:moveTo>
                    <a:pt x="2207" y="1"/>
                  </a:moveTo>
                  <a:lnTo>
                    <a:pt x="1" y="8018"/>
                  </a:lnTo>
                  <a:lnTo>
                    <a:pt x="85" y="8123"/>
                  </a:lnTo>
                  <a:lnTo>
                    <a:pt x="222" y="8070"/>
                  </a:lnTo>
                  <a:lnTo>
                    <a:pt x="2428" y="64"/>
                  </a:lnTo>
                  <a:lnTo>
                    <a:pt x="2375" y="85"/>
                  </a:lnTo>
                  <a:cubicBezTo>
                    <a:pt x="2354" y="85"/>
                    <a:pt x="2344" y="96"/>
                    <a:pt x="2333" y="96"/>
                  </a:cubicBezTo>
                  <a:cubicBezTo>
                    <a:pt x="2291" y="96"/>
                    <a:pt x="2260" y="75"/>
                    <a:pt x="2239" y="4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>
              <a:off x="3097605" y="1703976"/>
              <a:ext cx="52258" cy="172270"/>
            </a:xfrm>
            <a:custGeom>
              <a:avLst/>
              <a:gdLst/>
              <a:ahLst/>
              <a:cxnLst/>
              <a:rect l="l" t="t" r="r" b="b"/>
              <a:pathLst>
                <a:path w="1629" h="5370" extrusionOk="0">
                  <a:moveTo>
                    <a:pt x="1565" y="0"/>
                  </a:moveTo>
                  <a:cubicBezTo>
                    <a:pt x="1513" y="53"/>
                    <a:pt x="1460" y="95"/>
                    <a:pt x="1408" y="137"/>
                  </a:cubicBezTo>
                  <a:lnTo>
                    <a:pt x="0" y="5254"/>
                  </a:lnTo>
                  <a:lnTo>
                    <a:pt x="84" y="5370"/>
                  </a:lnTo>
                  <a:lnTo>
                    <a:pt x="220" y="5317"/>
                  </a:lnTo>
                  <a:lnTo>
                    <a:pt x="1628" y="200"/>
                  </a:lnTo>
                  <a:cubicBezTo>
                    <a:pt x="1607" y="137"/>
                    <a:pt x="1586" y="74"/>
                    <a:pt x="1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2805040" y="2678393"/>
              <a:ext cx="77537" cy="260939"/>
            </a:xfrm>
            <a:custGeom>
              <a:avLst/>
              <a:gdLst/>
              <a:ahLst/>
              <a:cxnLst/>
              <a:rect l="l" t="t" r="r" b="b"/>
              <a:pathLst>
                <a:path w="2417" h="8134" extrusionOk="0">
                  <a:moveTo>
                    <a:pt x="2207" y="1"/>
                  </a:moveTo>
                  <a:lnTo>
                    <a:pt x="0" y="8017"/>
                  </a:lnTo>
                  <a:lnTo>
                    <a:pt x="84" y="8133"/>
                  </a:lnTo>
                  <a:lnTo>
                    <a:pt x="210" y="8080"/>
                  </a:lnTo>
                  <a:lnTo>
                    <a:pt x="2417" y="64"/>
                  </a:lnTo>
                  <a:lnTo>
                    <a:pt x="2364" y="85"/>
                  </a:lnTo>
                  <a:cubicBezTo>
                    <a:pt x="2354" y="85"/>
                    <a:pt x="2343" y="95"/>
                    <a:pt x="2322" y="95"/>
                  </a:cubicBezTo>
                  <a:cubicBezTo>
                    <a:pt x="2291" y="95"/>
                    <a:pt x="2259" y="74"/>
                    <a:pt x="2238" y="53"/>
                  </a:cubicBezTo>
                  <a:lnTo>
                    <a:pt x="2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>
              <a:off x="2563033" y="2619078"/>
              <a:ext cx="242044" cy="325291"/>
            </a:xfrm>
            <a:custGeom>
              <a:avLst/>
              <a:gdLst/>
              <a:ahLst/>
              <a:cxnLst/>
              <a:rect l="l" t="t" r="r" b="b"/>
              <a:pathLst>
                <a:path w="7545" h="10140" extrusionOk="0">
                  <a:moveTo>
                    <a:pt x="84" y="1"/>
                  </a:moveTo>
                  <a:cubicBezTo>
                    <a:pt x="53" y="85"/>
                    <a:pt x="21" y="169"/>
                    <a:pt x="0" y="253"/>
                  </a:cubicBezTo>
                  <a:lnTo>
                    <a:pt x="7470" y="10139"/>
                  </a:lnTo>
                  <a:lnTo>
                    <a:pt x="7544" y="986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>
              <a:off x="2809403" y="2787944"/>
              <a:ext cx="370107" cy="158122"/>
            </a:xfrm>
            <a:custGeom>
              <a:avLst/>
              <a:gdLst/>
              <a:ahLst/>
              <a:cxnLst/>
              <a:rect l="l" t="t" r="r" b="b"/>
              <a:pathLst>
                <a:path w="11537" h="4929" extrusionOk="0">
                  <a:moveTo>
                    <a:pt x="11537" y="0"/>
                  </a:moveTo>
                  <a:lnTo>
                    <a:pt x="74" y="4665"/>
                  </a:lnTo>
                  <a:lnTo>
                    <a:pt x="0" y="4928"/>
                  </a:lnTo>
                  <a:lnTo>
                    <a:pt x="11474" y="273"/>
                  </a:lnTo>
                  <a:cubicBezTo>
                    <a:pt x="11495" y="179"/>
                    <a:pt x="11516" y="95"/>
                    <a:pt x="11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6"/>
            <p:cNvSpPr/>
            <p:nvPr/>
          </p:nvSpPr>
          <p:spPr>
            <a:xfrm>
              <a:off x="2667516" y="2391248"/>
              <a:ext cx="210669" cy="287180"/>
            </a:xfrm>
            <a:custGeom>
              <a:avLst/>
              <a:gdLst/>
              <a:ahLst/>
              <a:cxnLst/>
              <a:rect l="l" t="t" r="r" b="b"/>
              <a:pathLst>
                <a:path w="6567" h="8952" extrusionOk="0">
                  <a:moveTo>
                    <a:pt x="1" y="0"/>
                  </a:moveTo>
                  <a:lnTo>
                    <a:pt x="1" y="367"/>
                  </a:lnTo>
                  <a:lnTo>
                    <a:pt x="6494" y="8952"/>
                  </a:lnTo>
                  <a:lnTo>
                    <a:pt x="6567" y="86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6"/>
            <p:cNvSpPr/>
            <p:nvPr/>
          </p:nvSpPr>
          <p:spPr>
            <a:xfrm>
              <a:off x="2882544" y="2540226"/>
              <a:ext cx="326318" cy="140222"/>
            </a:xfrm>
            <a:custGeom>
              <a:avLst/>
              <a:gdLst/>
              <a:ahLst/>
              <a:cxnLst/>
              <a:rect l="l" t="t" r="r" b="b"/>
              <a:pathLst>
                <a:path w="10172" h="4371" extrusionOk="0">
                  <a:moveTo>
                    <a:pt x="10171" y="0"/>
                  </a:moveTo>
                  <a:lnTo>
                    <a:pt x="74" y="4098"/>
                  </a:lnTo>
                  <a:lnTo>
                    <a:pt x="1" y="4371"/>
                  </a:lnTo>
                  <a:lnTo>
                    <a:pt x="9971" y="315"/>
                  </a:lnTo>
                  <a:cubicBezTo>
                    <a:pt x="10045" y="210"/>
                    <a:pt x="10108" y="94"/>
                    <a:pt x="10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>
              <a:off x="2875808" y="2669956"/>
              <a:ext cx="9111" cy="11485"/>
            </a:xfrm>
            <a:custGeom>
              <a:avLst/>
              <a:gdLst/>
              <a:ahLst/>
              <a:cxnLst/>
              <a:rect l="l" t="t" r="r" b="b"/>
              <a:pathLst>
                <a:path w="284" h="358" extrusionOk="0">
                  <a:moveTo>
                    <a:pt x="74" y="1"/>
                  </a:moveTo>
                  <a:lnTo>
                    <a:pt x="1" y="264"/>
                  </a:lnTo>
                  <a:lnTo>
                    <a:pt x="32" y="316"/>
                  </a:lnTo>
                  <a:cubicBezTo>
                    <a:pt x="53" y="337"/>
                    <a:pt x="85" y="358"/>
                    <a:pt x="116" y="358"/>
                  </a:cubicBezTo>
                  <a:cubicBezTo>
                    <a:pt x="137" y="358"/>
                    <a:pt x="148" y="348"/>
                    <a:pt x="158" y="348"/>
                  </a:cubicBezTo>
                  <a:lnTo>
                    <a:pt x="211" y="327"/>
                  </a:lnTo>
                  <a:lnTo>
                    <a:pt x="284" y="54"/>
                  </a:lnTo>
                  <a:lnTo>
                    <a:pt x="284" y="54"/>
                  </a:lnTo>
                  <a:lnTo>
                    <a:pt x="158" y="10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2750762" y="2146545"/>
              <a:ext cx="200596" cy="266296"/>
            </a:xfrm>
            <a:custGeom>
              <a:avLst/>
              <a:gdLst/>
              <a:ahLst/>
              <a:cxnLst/>
              <a:rect l="l" t="t" r="r" b="b"/>
              <a:pathLst>
                <a:path w="6253" h="8301" extrusionOk="0">
                  <a:moveTo>
                    <a:pt x="179" y="0"/>
                  </a:moveTo>
                  <a:cubicBezTo>
                    <a:pt x="116" y="42"/>
                    <a:pt x="63" y="94"/>
                    <a:pt x="0" y="136"/>
                  </a:cubicBezTo>
                  <a:lnTo>
                    <a:pt x="6178" y="8301"/>
                  </a:lnTo>
                  <a:lnTo>
                    <a:pt x="6252" y="8027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2955686" y="2284391"/>
              <a:ext cx="304407" cy="130469"/>
            </a:xfrm>
            <a:custGeom>
              <a:avLst/>
              <a:gdLst/>
              <a:ahLst/>
              <a:cxnLst/>
              <a:rect l="l" t="t" r="r" b="b"/>
              <a:pathLst>
                <a:path w="9489" h="4067" extrusionOk="0">
                  <a:moveTo>
                    <a:pt x="9414" y="0"/>
                  </a:moveTo>
                  <a:lnTo>
                    <a:pt x="84" y="3793"/>
                  </a:lnTo>
                  <a:lnTo>
                    <a:pt x="0" y="4067"/>
                  </a:lnTo>
                  <a:lnTo>
                    <a:pt x="9488" y="210"/>
                  </a:lnTo>
                  <a:cubicBezTo>
                    <a:pt x="9456" y="137"/>
                    <a:pt x="9435" y="74"/>
                    <a:pt x="9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2948949" y="2404048"/>
              <a:ext cx="9464" cy="11485"/>
            </a:xfrm>
            <a:custGeom>
              <a:avLst/>
              <a:gdLst/>
              <a:ahLst/>
              <a:cxnLst/>
              <a:rect l="l" t="t" r="r" b="b"/>
              <a:pathLst>
                <a:path w="295" h="358" extrusionOk="0">
                  <a:moveTo>
                    <a:pt x="74" y="0"/>
                  </a:moveTo>
                  <a:lnTo>
                    <a:pt x="0" y="274"/>
                  </a:lnTo>
                  <a:lnTo>
                    <a:pt x="32" y="316"/>
                  </a:lnTo>
                  <a:cubicBezTo>
                    <a:pt x="53" y="347"/>
                    <a:pt x="84" y="358"/>
                    <a:pt x="126" y="358"/>
                  </a:cubicBezTo>
                  <a:lnTo>
                    <a:pt x="168" y="358"/>
                  </a:lnTo>
                  <a:lnTo>
                    <a:pt x="210" y="337"/>
                  </a:lnTo>
                  <a:lnTo>
                    <a:pt x="294" y="63"/>
                  </a:lnTo>
                  <a:lnTo>
                    <a:pt x="294" y="63"/>
                  </a:lnTo>
                  <a:lnTo>
                    <a:pt x="158" y="11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>
              <a:off x="2874108" y="1943642"/>
              <a:ext cx="150359" cy="203612"/>
            </a:xfrm>
            <a:custGeom>
              <a:avLst/>
              <a:gdLst/>
              <a:ahLst/>
              <a:cxnLst/>
              <a:rect l="l" t="t" r="r" b="b"/>
              <a:pathLst>
                <a:path w="4687" h="6347" extrusionOk="0">
                  <a:moveTo>
                    <a:pt x="96" y="0"/>
                  </a:moveTo>
                  <a:cubicBezTo>
                    <a:pt x="64" y="84"/>
                    <a:pt x="33" y="157"/>
                    <a:pt x="1" y="241"/>
                  </a:cubicBezTo>
                  <a:lnTo>
                    <a:pt x="4614" y="6346"/>
                  </a:lnTo>
                  <a:lnTo>
                    <a:pt x="4687" y="607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>
              <a:off x="3028827" y="2048446"/>
              <a:ext cx="228891" cy="100475"/>
            </a:xfrm>
            <a:custGeom>
              <a:avLst/>
              <a:gdLst/>
              <a:ahLst/>
              <a:cxnLst/>
              <a:rect l="l" t="t" r="r" b="b"/>
              <a:pathLst>
                <a:path w="7135" h="3132" extrusionOk="0">
                  <a:moveTo>
                    <a:pt x="7134" y="0"/>
                  </a:moveTo>
                  <a:lnTo>
                    <a:pt x="85" y="2858"/>
                  </a:lnTo>
                  <a:lnTo>
                    <a:pt x="1" y="3131"/>
                  </a:lnTo>
                  <a:lnTo>
                    <a:pt x="7092" y="252"/>
                  </a:lnTo>
                  <a:cubicBezTo>
                    <a:pt x="7113" y="168"/>
                    <a:pt x="7124" y="84"/>
                    <a:pt x="7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3022090" y="2138461"/>
              <a:ext cx="9464" cy="11485"/>
            </a:xfrm>
            <a:custGeom>
              <a:avLst/>
              <a:gdLst/>
              <a:ahLst/>
              <a:cxnLst/>
              <a:rect l="l" t="t" r="r" b="b"/>
              <a:pathLst>
                <a:path w="295" h="358" extrusionOk="0">
                  <a:moveTo>
                    <a:pt x="74" y="0"/>
                  </a:moveTo>
                  <a:lnTo>
                    <a:pt x="1" y="273"/>
                  </a:lnTo>
                  <a:lnTo>
                    <a:pt x="32" y="315"/>
                  </a:lnTo>
                  <a:cubicBezTo>
                    <a:pt x="53" y="336"/>
                    <a:pt x="85" y="357"/>
                    <a:pt x="127" y="357"/>
                  </a:cubicBezTo>
                  <a:cubicBezTo>
                    <a:pt x="137" y="357"/>
                    <a:pt x="148" y="357"/>
                    <a:pt x="169" y="346"/>
                  </a:cubicBezTo>
                  <a:lnTo>
                    <a:pt x="211" y="325"/>
                  </a:lnTo>
                  <a:lnTo>
                    <a:pt x="295" y="52"/>
                  </a:lnTo>
                  <a:lnTo>
                    <a:pt x="158" y="10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>
              <a:off x="3102321" y="1834411"/>
              <a:ext cx="103843" cy="48890"/>
            </a:xfrm>
            <a:custGeom>
              <a:avLst/>
              <a:gdLst/>
              <a:ahLst/>
              <a:cxnLst/>
              <a:rect l="l" t="t" r="r" b="b"/>
              <a:pathLst>
                <a:path w="3237" h="1524" extrusionOk="0">
                  <a:moveTo>
                    <a:pt x="3141" y="1"/>
                  </a:moveTo>
                  <a:lnTo>
                    <a:pt x="73" y="1251"/>
                  </a:lnTo>
                  <a:lnTo>
                    <a:pt x="0" y="1524"/>
                  </a:lnTo>
                  <a:lnTo>
                    <a:pt x="3236" y="200"/>
                  </a:lnTo>
                  <a:cubicBezTo>
                    <a:pt x="3204" y="137"/>
                    <a:pt x="3173" y="74"/>
                    <a:pt x="3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>
              <a:off x="3027480" y="1787896"/>
              <a:ext cx="70159" cy="93385"/>
            </a:xfrm>
            <a:custGeom>
              <a:avLst/>
              <a:gdLst/>
              <a:ahLst/>
              <a:cxnLst/>
              <a:rect l="l" t="t" r="r" b="b"/>
              <a:pathLst>
                <a:path w="2187" h="2911" extrusionOk="0">
                  <a:moveTo>
                    <a:pt x="190" y="1"/>
                  </a:moveTo>
                  <a:cubicBezTo>
                    <a:pt x="127" y="32"/>
                    <a:pt x="64" y="74"/>
                    <a:pt x="1" y="116"/>
                  </a:cubicBezTo>
                  <a:lnTo>
                    <a:pt x="2112" y="2911"/>
                  </a:lnTo>
                  <a:lnTo>
                    <a:pt x="2186" y="26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3095231" y="1872490"/>
              <a:ext cx="9464" cy="11838"/>
            </a:xfrm>
            <a:custGeom>
              <a:avLst/>
              <a:gdLst/>
              <a:ahLst/>
              <a:cxnLst/>
              <a:rect l="l" t="t" r="r" b="b"/>
              <a:pathLst>
                <a:path w="295" h="369" extrusionOk="0">
                  <a:moveTo>
                    <a:pt x="74" y="1"/>
                  </a:moveTo>
                  <a:lnTo>
                    <a:pt x="0" y="274"/>
                  </a:lnTo>
                  <a:lnTo>
                    <a:pt x="32" y="316"/>
                  </a:lnTo>
                  <a:cubicBezTo>
                    <a:pt x="53" y="348"/>
                    <a:pt x="84" y="369"/>
                    <a:pt x="126" y="369"/>
                  </a:cubicBezTo>
                  <a:cubicBezTo>
                    <a:pt x="137" y="369"/>
                    <a:pt x="147" y="358"/>
                    <a:pt x="168" y="358"/>
                  </a:cubicBezTo>
                  <a:lnTo>
                    <a:pt x="221" y="337"/>
                  </a:lnTo>
                  <a:lnTo>
                    <a:pt x="294" y="64"/>
                  </a:lnTo>
                  <a:lnTo>
                    <a:pt x="158" y="11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2543143" y="1698811"/>
              <a:ext cx="742203" cy="1615324"/>
            </a:xfrm>
            <a:custGeom>
              <a:avLst/>
              <a:gdLst/>
              <a:ahLst/>
              <a:cxnLst/>
              <a:rect l="l" t="t" r="r" b="b"/>
              <a:pathLst>
                <a:path w="23136" h="50353" extrusionOk="0">
                  <a:moveTo>
                    <a:pt x="18765" y="467"/>
                  </a:moveTo>
                  <a:cubicBezTo>
                    <a:pt x="19217" y="1853"/>
                    <a:pt x="19743" y="2925"/>
                    <a:pt x="20257" y="3965"/>
                  </a:cubicBezTo>
                  <a:cubicBezTo>
                    <a:pt x="20908" y="5279"/>
                    <a:pt x="21518" y="6528"/>
                    <a:pt x="21959" y="8368"/>
                  </a:cubicBezTo>
                  <a:cubicBezTo>
                    <a:pt x="22316" y="10238"/>
                    <a:pt x="22117" y="11025"/>
                    <a:pt x="21886" y="11940"/>
                  </a:cubicBezTo>
                  <a:cubicBezTo>
                    <a:pt x="21697" y="12664"/>
                    <a:pt x="21487" y="13495"/>
                    <a:pt x="21539" y="14987"/>
                  </a:cubicBezTo>
                  <a:cubicBezTo>
                    <a:pt x="21518" y="16615"/>
                    <a:pt x="21844" y="17529"/>
                    <a:pt x="22148" y="18412"/>
                  </a:cubicBezTo>
                  <a:cubicBezTo>
                    <a:pt x="22484" y="19379"/>
                    <a:pt x="22800" y="20282"/>
                    <a:pt x="22674" y="22026"/>
                  </a:cubicBezTo>
                  <a:cubicBezTo>
                    <a:pt x="22463" y="23813"/>
                    <a:pt x="21917" y="24464"/>
                    <a:pt x="21298" y="25231"/>
                  </a:cubicBezTo>
                  <a:cubicBezTo>
                    <a:pt x="20772" y="25872"/>
                    <a:pt x="20173" y="26596"/>
                    <a:pt x="19764" y="28088"/>
                  </a:cubicBezTo>
                  <a:cubicBezTo>
                    <a:pt x="19248" y="29643"/>
                    <a:pt x="19427" y="30631"/>
                    <a:pt x="19596" y="31588"/>
                  </a:cubicBezTo>
                  <a:cubicBezTo>
                    <a:pt x="19774" y="32585"/>
                    <a:pt x="19942" y="33531"/>
                    <a:pt x="19311" y="35128"/>
                  </a:cubicBezTo>
                  <a:cubicBezTo>
                    <a:pt x="18597" y="36746"/>
                    <a:pt x="17714" y="37240"/>
                    <a:pt x="16769" y="37755"/>
                  </a:cubicBezTo>
                  <a:cubicBezTo>
                    <a:pt x="15907" y="38238"/>
                    <a:pt x="15015" y="38732"/>
                    <a:pt x="14153" y="40077"/>
                  </a:cubicBezTo>
                  <a:cubicBezTo>
                    <a:pt x="13176" y="41443"/>
                    <a:pt x="13186" y="42451"/>
                    <a:pt x="13197" y="43428"/>
                  </a:cubicBezTo>
                  <a:cubicBezTo>
                    <a:pt x="13197" y="44437"/>
                    <a:pt x="13207" y="45393"/>
                    <a:pt x="12125" y="46738"/>
                  </a:cubicBezTo>
                  <a:cubicBezTo>
                    <a:pt x="10917" y="48083"/>
                    <a:pt x="9761" y="48314"/>
                    <a:pt x="8532" y="48545"/>
                  </a:cubicBezTo>
                  <a:cubicBezTo>
                    <a:pt x="7471" y="48756"/>
                    <a:pt x="6367" y="48976"/>
                    <a:pt x="5148" y="49911"/>
                  </a:cubicBezTo>
                  <a:cubicBezTo>
                    <a:pt x="4592" y="48482"/>
                    <a:pt x="3751" y="47736"/>
                    <a:pt x="2942" y="47011"/>
                  </a:cubicBezTo>
                  <a:cubicBezTo>
                    <a:pt x="2007" y="46171"/>
                    <a:pt x="1125" y="45382"/>
                    <a:pt x="789" y="43617"/>
                  </a:cubicBezTo>
                  <a:cubicBezTo>
                    <a:pt x="546" y="41905"/>
                    <a:pt x="1041" y="41086"/>
                    <a:pt x="1555" y="40224"/>
                  </a:cubicBezTo>
                  <a:cubicBezTo>
                    <a:pt x="2070" y="39394"/>
                    <a:pt x="2585" y="38532"/>
                    <a:pt x="2449" y="36862"/>
                  </a:cubicBezTo>
                  <a:cubicBezTo>
                    <a:pt x="2396" y="35265"/>
                    <a:pt x="1881" y="34382"/>
                    <a:pt x="1387" y="33521"/>
                  </a:cubicBezTo>
                  <a:cubicBezTo>
                    <a:pt x="852" y="32596"/>
                    <a:pt x="347" y="31714"/>
                    <a:pt x="546" y="29969"/>
                  </a:cubicBezTo>
                  <a:cubicBezTo>
                    <a:pt x="831" y="28267"/>
                    <a:pt x="1461" y="27542"/>
                    <a:pt x="2122" y="26775"/>
                  </a:cubicBezTo>
                  <a:cubicBezTo>
                    <a:pt x="2753" y="26040"/>
                    <a:pt x="3415" y="25283"/>
                    <a:pt x="3772" y="23697"/>
                  </a:cubicBezTo>
                  <a:cubicBezTo>
                    <a:pt x="4182" y="22194"/>
                    <a:pt x="4046" y="21270"/>
                    <a:pt x="3920" y="20450"/>
                  </a:cubicBezTo>
                  <a:cubicBezTo>
                    <a:pt x="3772" y="19473"/>
                    <a:pt x="3635" y="18622"/>
                    <a:pt x="4371" y="16993"/>
                  </a:cubicBezTo>
                  <a:cubicBezTo>
                    <a:pt x="5159" y="15417"/>
                    <a:pt x="5895" y="14808"/>
                    <a:pt x="6672" y="14156"/>
                  </a:cubicBezTo>
                  <a:cubicBezTo>
                    <a:pt x="7387" y="13547"/>
                    <a:pt x="8132" y="12928"/>
                    <a:pt x="8942" y="11530"/>
                  </a:cubicBezTo>
                  <a:cubicBezTo>
                    <a:pt x="9750" y="10269"/>
                    <a:pt x="10003" y="9449"/>
                    <a:pt x="10213" y="8725"/>
                  </a:cubicBezTo>
                  <a:cubicBezTo>
                    <a:pt x="10476" y="7821"/>
                    <a:pt x="10707" y="7044"/>
                    <a:pt x="11968" y="5625"/>
                  </a:cubicBezTo>
                  <a:cubicBezTo>
                    <a:pt x="13292" y="4259"/>
                    <a:pt x="14457" y="3503"/>
                    <a:pt x="15697" y="2704"/>
                  </a:cubicBezTo>
                  <a:cubicBezTo>
                    <a:pt x="16664" y="2074"/>
                    <a:pt x="17662" y="1433"/>
                    <a:pt x="18765" y="467"/>
                  </a:cubicBezTo>
                  <a:close/>
                  <a:moveTo>
                    <a:pt x="18853" y="0"/>
                  </a:moveTo>
                  <a:cubicBezTo>
                    <a:pt x="18810" y="0"/>
                    <a:pt x="18766" y="14"/>
                    <a:pt x="18734" y="46"/>
                  </a:cubicBezTo>
                  <a:cubicBezTo>
                    <a:pt x="17578" y="1086"/>
                    <a:pt x="16528" y="1769"/>
                    <a:pt x="15519" y="2421"/>
                  </a:cubicBezTo>
                  <a:cubicBezTo>
                    <a:pt x="14258" y="3240"/>
                    <a:pt x="13081" y="4007"/>
                    <a:pt x="11726" y="5394"/>
                  </a:cubicBezTo>
                  <a:cubicBezTo>
                    <a:pt x="10413" y="6876"/>
                    <a:pt x="10171" y="7695"/>
                    <a:pt x="9887" y="8630"/>
                  </a:cubicBezTo>
                  <a:cubicBezTo>
                    <a:pt x="9677" y="9365"/>
                    <a:pt x="9446" y="10122"/>
                    <a:pt x="8658" y="11352"/>
                  </a:cubicBezTo>
                  <a:cubicBezTo>
                    <a:pt x="7870" y="12706"/>
                    <a:pt x="7156" y="13316"/>
                    <a:pt x="6451" y="13894"/>
                  </a:cubicBezTo>
                  <a:cubicBezTo>
                    <a:pt x="5685" y="14546"/>
                    <a:pt x="4886" y="15207"/>
                    <a:pt x="4067" y="16846"/>
                  </a:cubicBezTo>
                  <a:cubicBezTo>
                    <a:pt x="3289" y="18580"/>
                    <a:pt x="3436" y="19515"/>
                    <a:pt x="3583" y="20502"/>
                  </a:cubicBezTo>
                  <a:cubicBezTo>
                    <a:pt x="3709" y="21322"/>
                    <a:pt x="3835" y="22173"/>
                    <a:pt x="3446" y="23612"/>
                  </a:cubicBezTo>
                  <a:cubicBezTo>
                    <a:pt x="3100" y="25125"/>
                    <a:pt x="2480" y="25851"/>
                    <a:pt x="1870" y="26554"/>
                  </a:cubicBezTo>
                  <a:cubicBezTo>
                    <a:pt x="1209" y="27322"/>
                    <a:pt x="515" y="28120"/>
                    <a:pt x="221" y="29917"/>
                  </a:cubicBezTo>
                  <a:cubicBezTo>
                    <a:pt x="0" y="31787"/>
                    <a:pt x="536" y="32711"/>
                    <a:pt x="1093" y="33689"/>
                  </a:cubicBezTo>
                  <a:cubicBezTo>
                    <a:pt x="1576" y="34508"/>
                    <a:pt x="2070" y="35359"/>
                    <a:pt x="2122" y="36883"/>
                  </a:cubicBezTo>
                  <a:cubicBezTo>
                    <a:pt x="2249" y="38448"/>
                    <a:pt x="1776" y="39225"/>
                    <a:pt x="1272" y="40056"/>
                  </a:cubicBezTo>
                  <a:cubicBezTo>
                    <a:pt x="747" y="40928"/>
                    <a:pt x="200" y="41831"/>
                    <a:pt x="462" y="43680"/>
                  </a:cubicBezTo>
                  <a:cubicBezTo>
                    <a:pt x="820" y="45561"/>
                    <a:pt x="1744" y="46381"/>
                    <a:pt x="2722" y="47264"/>
                  </a:cubicBezTo>
                  <a:cubicBezTo>
                    <a:pt x="3541" y="47988"/>
                    <a:pt x="4392" y="48756"/>
                    <a:pt x="4917" y="50237"/>
                  </a:cubicBezTo>
                  <a:cubicBezTo>
                    <a:pt x="4938" y="50290"/>
                    <a:pt x="4980" y="50332"/>
                    <a:pt x="5033" y="50342"/>
                  </a:cubicBezTo>
                  <a:cubicBezTo>
                    <a:pt x="5043" y="50353"/>
                    <a:pt x="5064" y="50353"/>
                    <a:pt x="5075" y="50353"/>
                  </a:cubicBezTo>
                  <a:cubicBezTo>
                    <a:pt x="5117" y="50353"/>
                    <a:pt x="5148" y="50342"/>
                    <a:pt x="5180" y="50311"/>
                  </a:cubicBezTo>
                  <a:cubicBezTo>
                    <a:pt x="6399" y="49312"/>
                    <a:pt x="7523" y="49092"/>
                    <a:pt x="8606" y="48882"/>
                  </a:cubicBezTo>
                  <a:cubicBezTo>
                    <a:pt x="9887" y="48629"/>
                    <a:pt x="11095" y="48387"/>
                    <a:pt x="12377" y="46948"/>
                  </a:cubicBezTo>
                  <a:cubicBezTo>
                    <a:pt x="13544" y="45509"/>
                    <a:pt x="13533" y="44448"/>
                    <a:pt x="13533" y="43428"/>
                  </a:cubicBezTo>
                  <a:cubicBezTo>
                    <a:pt x="13523" y="42462"/>
                    <a:pt x="13512" y="41548"/>
                    <a:pt x="14426" y="40266"/>
                  </a:cubicBezTo>
                  <a:cubicBezTo>
                    <a:pt x="15246" y="38984"/>
                    <a:pt x="16107" y="38511"/>
                    <a:pt x="16937" y="38049"/>
                  </a:cubicBezTo>
                  <a:cubicBezTo>
                    <a:pt x="17925" y="37502"/>
                    <a:pt x="18860" y="36977"/>
                    <a:pt x="19627" y="35254"/>
                  </a:cubicBezTo>
                  <a:cubicBezTo>
                    <a:pt x="20289" y="33563"/>
                    <a:pt x="20100" y="32533"/>
                    <a:pt x="19921" y="31524"/>
                  </a:cubicBezTo>
                  <a:cubicBezTo>
                    <a:pt x="19764" y="30610"/>
                    <a:pt x="19596" y="29675"/>
                    <a:pt x="20079" y="28183"/>
                  </a:cubicBezTo>
                  <a:cubicBezTo>
                    <a:pt x="20478" y="26754"/>
                    <a:pt x="21024" y="26092"/>
                    <a:pt x="21550" y="25441"/>
                  </a:cubicBezTo>
                  <a:cubicBezTo>
                    <a:pt x="22190" y="24674"/>
                    <a:pt x="22790" y="23949"/>
                    <a:pt x="23010" y="22057"/>
                  </a:cubicBezTo>
                  <a:cubicBezTo>
                    <a:pt x="23136" y="20229"/>
                    <a:pt x="22800" y="19253"/>
                    <a:pt x="22463" y="18307"/>
                  </a:cubicBezTo>
                  <a:cubicBezTo>
                    <a:pt x="22169" y="17445"/>
                    <a:pt x="21854" y="16552"/>
                    <a:pt x="21875" y="14987"/>
                  </a:cubicBezTo>
                  <a:cubicBezTo>
                    <a:pt x="21823" y="13537"/>
                    <a:pt x="22022" y="12759"/>
                    <a:pt x="22211" y="12024"/>
                  </a:cubicBezTo>
                  <a:cubicBezTo>
                    <a:pt x="22453" y="11067"/>
                    <a:pt x="22664" y="10248"/>
                    <a:pt x="22285" y="8294"/>
                  </a:cubicBezTo>
                  <a:cubicBezTo>
                    <a:pt x="21844" y="6413"/>
                    <a:pt x="21214" y="5153"/>
                    <a:pt x="20551" y="3808"/>
                  </a:cubicBezTo>
                  <a:cubicBezTo>
                    <a:pt x="20016" y="2725"/>
                    <a:pt x="19459" y="1601"/>
                    <a:pt x="19007" y="119"/>
                  </a:cubicBezTo>
                  <a:cubicBezTo>
                    <a:pt x="18986" y="56"/>
                    <a:pt x="18944" y="14"/>
                    <a:pt x="18891" y="4"/>
                  </a:cubicBezTo>
                  <a:cubicBezTo>
                    <a:pt x="18879" y="2"/>
                    <a:pt x="18866" y="0"/>
                    <a:pt x="18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>
              <a:off x="2734915" y="2577278"/>
              <a:ext cx="1059410" cy="864748"/>
            </a:xfrm>
            <a:custGeom>
              <a:avLst/>
              <a:gdLst/>
              <a:ahLst/>
              <a:cxnLst/>
              <a:rect l="l" t="t" r="r" b="b"/>
              <a:pathLst>
                <a:path w="33024" h="26956" extrusionOk="0">
                  <a:moveTo>
                    <a:pt x="28316" y="0"/>
                  </a:moveTo>
                  <a:cubicBezTo>
                    <a:pt x="27636" y="0"/>
                    <a:pt x="26910" y="45"/>
                    <a:pt x="26068" y="190"/>
                  </a:cubicBezTo>
                  <a:cubicBezTo>
                    <a:pt x="23368" y="788"/>
                    <a:pt x="23819" y="1619"/>
                    <a:pt x="21361" y="2575"/>
                  </a:cubicBezTo>
                  <a:cubicBezTo>
                    <a:pt x="18955" y="3646"/>
                    <a:pt x="18293" y="2712"/>
                    <a:pt x="15887" y="3951"/>
                  </a:cubicBezTo>
                  <a:cubicBezTo>
                    <a:pt x="13544" y="5306"/>
                    <a:pt x="14405" y="6347"/>
                    <a:pt x="12367" y="7986"/>
                  </a:cubicBezTo>
                  <a:cubicBezTo>
                    <a:pt x="10402" y="9709"/>
                    <a:pt x="9310" y="8605"/>
                    <a:pt x="7387" y="10508"/>
                  </a:cubicBezTo>
                  <a:cubicBezTo>
                    <a:pt x="5548" y="12504"/>
                    <a:pt x="6861" y="13639"/>
                    <a:pt x="5390" y="15834"/>
                  </a:cubicBezTo>
                  <a:cubicBezTo>
                    <a:pt x="4014" y="18093"/>
                    <a:pt x="2459" y="16959"/>
                    <a:pt x="1178" y="19396"/>
                  </a:cubicBezTo>
                  <a:cubicBezTo>
                    <a:pt x="1" y="21907"/>
                    <a:pt x="1755" y="23021"/>
                    <a:pt x="988" y="25647"/>
                  </a:cubicBezTo>
                  <a:cubicBezTo>
                    <a:pt x="1102" y="25640"/>
                    <a:pt x="1212" y="25637"/>
                    <a:pt x="1318" y="25637"/>
                  </a:cubicBezTo>
                  <a:cubicBezTo>
                    <a:pt x="3444" y="25637"/>
                    <a:pt x="4297" y="26956"/>
                    <a:pt x="6159" y="26956"/>
                  </a:cubicBezTo>
                  <a:cubicBezTo>
                    <a:pt x="6456" y="26956"/>
                    <a:pt x="6778" y="26923"/>
                    <a:pt x="7134" y="26845"/>
                  </a:cubicBezTo>
                  <a:cubicBezTo>
                    <a:pt x="9793" y="26121"/>
                    <a:pt x="9026" y="24366"/>
                    <a:pt x="11537" y="23515"/>
                  </a:cubicBezTo>
                  <a:cubicBezTo>
                    <a:pt x="12206" y="23255"/>
                    <a:pt x="12753" y="23179"/>
                    <a:pt x="13243" y="23179"/>
                  </a:cubicBezTo>
                  <a:cubicBezTo>
                    <a:pt x="13931" y="23179"/>
                    <a:pt x="14507" y="23329"/>
                    <a:pt x="15146" y="23329"/>
                  </a:cubicBezTo>
                  <a:cubicBezTo>
                    <a:pt x="15724" y="23329"/>
                    <a:pt x="16355" y="23206"/>
                    <a:pt x="17169" y="22737"/>
                  </a:cubicBezTo>
                  <a:cubicBezTo>
                    <a:pt x="19438" y="21277"/>
                    <a:pt x="18608" y="19964"/>
                    <a:pt x="20730" y="18430"/>
                  </a:cubicBezTo>
                  <a:cubicBezTo>
                    <a:pt x="22768" y="16801"/>
                    <a:pt x="23588" y="17872"/>
                    <a:pt x="25427" y="15876"/>
                  </a:cubicBezTo>
                  <a:cubicBezTo>
                    <a:pt x="27171" y="13807"/>
                    <a:pt x="26404" y="12955"/>
                    <a:pt x="27970" y="10844"/>
                  </a:cubicBezTo>
                  <a:cubicBezTo>
                    <a:pt x="29451" y="8647"/>
                    <a:pt x="30155" y="9278"/>
                    <a:pt x="31332" y="6767"/>
                  </a:cubicBezTo>
                  <a:cubicBezTo>
                    <a:pt x="32404" y="4204"/>
                    <a:pt x="32140" y="2596"/>
                    <a:pt x="33023" y="22"/>
                  </a:cubicBezTo>
                  <a:lnTo>
                    <a:pt x="33023" y="22"/>
                  </a:lnTo>
                  <a:cubicBezTo>
                    <a:pt x="32440" y="85"/>
                    <a:pt x="31912" y="107"/>
                    <a:pt x="31416" y="107"/>
                  </a:cubicBezTo>
                  <a:cubicBezTo>
                    <a:pt x="30319" y="107"/>
                    <a:pt x="29373" y="0"/>
                    <a:pt x="28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>
              <a:off x="3344297" y="2802765"/>
              <a:ext cx="167907" cy="136212"/>
            </a:xfrm>
            <a:custGeom>
              <a:avLst/>
              <a:gdLst/>
              <a:ahLst/>
              <a:cxnLst/>
              <a:rect l="l" t="t" r="r" b="b"/>
              <a:pathLst>
                <a:path w="5234" h="4246" extrusionOk="0">
                  <a:moveTo>
                    <a:pt x="5086" y="0"/>
                  </a:moveTo>
                  <a:lnTo>
                    <a:pt x="1" y="4067"/>
                  </a:lnTo>
                  <a:lnTo>
                    <a:pt x="11" y="4214"/>
                  </a:lnTo>
                  <a:lnTo>
                    <a:pt x="148" y="4245"/>
                  </a:lnTo>
                  <a:lnTo>
                    <a:pt x="5233" y="179"/>
                  </a:lnTo>
                  <a:lnTo>
                    <a:pt x="5170" y="169"/>
                  </a:lnTo>
                  <a:cubicBezTo>
                    <a:pt x="5128" y="148"/>
                    <a:pt x="5086" y="105"/>
                    <a:pt x="5086" y="53"/>
                  </a:cubicBezTo>
                  <a:lnTo>
                    <a:pt x="5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3174083" y="2938943"/>
              <a:ext cx="167907" cy="136180"/>
            </a:xfrm>
            <a:custGeom>
              <a:avLst/>
              <a:gdLst/>
              <a:ahLst/>
              <a:cxnLst/>
              <a:rect l="l" t="t" r="r" b="b"/>
              <a:pathLst>
                <a:path w="5234" h="4245" extrusionOk="0">
                  <a:moveTo>
                    <a:pt x="5086" y="0"/>
                  </a:moveTo>
                  <a:lnTo>
                    <a:pt x="1" y="4067"/>
                  </a:lnTo>
                  <a:lnTo>
                    <a:pt x="12" y="4214"/>
                  </a:lnTo>
                  <a:lnTo>
                    <a:pt x="148" y="4245"/>
                  </a:lnTo>
                  <a:lnTo>
                    <a:pt x="5233" y="179"/>
                  </a:lnTo>
                  <a:lnTo>
                    <a:pt x="5181" y="168"/>
                  </a:lnTo>
                  <a:cubicBezTo>
                    <a:pt x="5128" y="147"/>
                    <a:pt x="5097" y="105"/>
                    <a:pt x="5097" y="53"/>
                  </a:cubicBezTo>
                  <a:lnTo>
                    <a:pt x="5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>
              <a:off x="3514510" y="2666587"/>
              <a:ext cx="167554" cy="136212"/>
            </a:xfrm>
            <a:custGeom>
              <a:avLst/>
              <a:gdLst/>
              <a:ahLst/>
              <a:cxnLst/>
              <a:rect l="l" t="t" r="r" b="b"/>
              <a:pathLst>
                <a:path w="5223" h="4246" extrusionOk="0">
                  <a:moveTo>
                    <a:pt x="5086" y="1"/>
                  </a:moveTo>
                  <a:lnTo>
                    <a:pt x="0" y="4067"/>
                  </a:lnTo>
                  <a:lnTo>
                    <a:pt x="0" y="4214"/>
                  </a:lnTo>
                  <a:lnTo>
                    <a:pt x="137" y="4245"/>
                  </a:lnTo>
                  <a:lnTo>
                    <a:pt x="5223" y="180"/>
                  </a:lnTo>
                  <a:lnTo>
                    <a:pt x="5170" y="169"/>
                  </a:lnTo>
                  <a:cubicBezTo>
                    <a:pt x="5128" y="148"/>
                    <a:pt x="5086" y="106"/>
                    <a:pt x="5086" y="54"/>
                  </a:cubicBez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>
              <a:off x="3003901" y="3075089"/>
              <a:ext cx="167875" cy="136212"/>
            </a:xfrm>
            <a:custGeom>
              <a:avLst/>
              <a:gdLst/>
              <a:ahLst/>
              <a:cxnLst/>
              <a:rect l="l" t="t" r="r" b="b"/>
              <a:pathLst>
                <a:path w="5233" h="4246" extrusionOk="0">
                  <a:moveTo>
                    <a:pt x="5085" y="1"/>
                  </a:moveTo>
                  <a:lnTo>
                    <a:pt x="0" y="4067"/>
                  </a:lnTo>
                  <a:lnTo>
                    <a:pt x="10" y="4214"/>
                  </a:lnTo>
                  <a:lnTo>
                    <a:pt x="147" y="4246"/>
                  </a:lnTo>
                  <a:lnTo>
                    <a:pt x="5233" y="180"/>
                  </a:lnTo>
                  <a:lnTo>
                    <a:pt x="5180" y="169"/>
                  </a:lnTo>
                  <a:cubicBezTo>
                    <a:pt x="5127" y="148"/>
                    <a:pt x="5096" y="106"/>
                    <a:pt x="5096" y="54"/>
                  </a:cubicBezTo>
                  <a:lnTo>
                    <a:pt x="50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2834008" y="3211267"/>
              <a:ext cx="167554" cy="136212"/>
            </a:xfrm>
            <a:custGeom>
              <a:avLst/>
              <a:gdLst/>
              <a:ahLst/>
              <a:cxnLst/>
              <a:rect l="l" t="t" r="r" b="b"/>
              <a:pathLst>
                <a:path w="5223" h="4246" extrusionOk="0">
                  <a:moveTo>
                    <a:pt x="5086" y="1"/>
                  </a:moveTo>
                  <a:lnTo>
                    <a:pt x="1" y="4067"/>
                  </a:lnTo>
                  <a:lnTo>
                    <a:pt x="1" y="4214"/>
                  </a:lnTo>
                  <a:lnTo>
                    <a:pt x="137" y="4245"/>
                  </a:lnTo>
                  <a:lnTo>
                    <a:pt x="5222" y="180"/>
                  </a:lnTo>
                  <a:lnTo>
                    <a:pt x="5170" y="159"/>
                  </a:lnTo>
                  <a:cubicBezTo>
                    <a:pt x="5117" y="148"/>
                    <a:pt x="5086" y="106"/>
                    <a:pt x="5086" y="54"/>
                  </a:cubicBezTo>
                  <a:lnTo>
                    <a:pt x="5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>
              <a:off x="3684724" y="2583341"/>
              <a:ext cx="107885" cy="83280"/>
            </a:xfrm>
            <a:custGeom>
              <a:avLst/>
              <a:gdLst/>
              <a:ahLst/>
              <a:cxnLst/>
              <a:rect l="l" t="t" r="r" b="b"/>
              <a:pathLst>
                <a:path w="3363" h="2596" extrusionOk="0">
                  <a:moveTo>
                    <a:pt x="3363" y="1"/>
                  </a:moveTo>
                  <a:lnTo>
                    <a:pt x="3363" y="1"/>
                  </a:lnTo>
                  <a:cubicBezTo>
                    <a:pt x="3226" y="22"/>
                    <a:pt x="3100" y="32"/>
                    <a:pt x="2985" y="43"/>
                  </a:cubicBezTo>
                  <a:lnTo>
                    <a:pt x="1" y="2417"/>
                  </a:lnTo>
                  <a:lnTo>
                    <a:pt x="1" y="2565"/>
                  </a:lnTo>
                  <a:lnTo>
                    <a:pt x="137" y="2596"/>
                  </a:lnTo>
                  <a:lnTo>
                    <a:pt x="3352" y="32"/>
                  </a:lnTo>
                  <a:cubicBezTo>
                    <a:pt x="3352" y="22"/>
                    <a:pt x="3363" y="11"/>
                    <a:pt x="3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>
              <a:off x="2831313" y="3347444"/>
              <a:ext cx="200917" cy="53959"/>
            </a:xfrm>
            <a:custGeom>
              <a:avLst/>
              <a:gdLst/>
              <a:ahLst/>
              <a:cxnLst/>
              <a:rect l="l" t="t" r="r" b="b"/>
              <a:pathLst>
                <a:path w="6263" h="1682" extrusionOk="0">
                  <a:moveTo>
                    <a:pt x="221" y="0"/>
                  </a:moveTo>
                  <a:lnTo>
                    <a:pt x="1" y="179"/>
                  </a:lnTo>
                  <a:lnTo>
                    <a:pt x="6116" y="1681"/>
                  </a:lnTo>
                  <a:cubicBezTo>
                    <a:pt x="6168" y="1618"/>
                    <a:pt x="6210" y="1555"/>
                    <a:pt x="6263" y="148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3001527" y="3211267"/>
              <a:ext cx="313486" cy="81291"/>
            </a:xfrm>
            <a:custGeom>
              <a:avLst/>
              <a:gdLst/>
              <a:ahLst/>
              <a:cxnLst/>
              <a:rect l="l" t="t" r="r" b="b"/>
              <a:pathLst>
                <a:path w="9772" h="2534" extrusionOk="0">
                  <a:moveTo>
                    <a:pt x="221" y="1"/>
                  </a:moveTo>
                  <a:lnTo>
                    <a:pt x="0" y="180"/>
                  </a:lnTo>
                  <a:lnTo>
                    <a:pt x="9582" y="2533"/>
                  </a:lnTo>
                  <a:cubicBezTo>
                    <a:pt x="9656" y="2470"/>
                    <a:pt x="9719" y="2417"/>
                    <a:pt x="9771" y="2354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>
              <a:off x="2990749" y="2897143"/>
              <a:ext cx="13185" cy="314159"/>
            </a:xfrm>
            <a:custGeom>
              <a:avLst/>
              <a:gdLst/>
              <a:ahLst/>
              <a:cxnLst/>
              <a:rect l="l" t="t" r="r" b="b"/>
              <a:pathLst>
                <a:path w="411" h="9793" extrusionOk="0">
                  <a:moveTo>
                    <a:pt x="221" y="0"/>
                  </a:moveTo>
                  <a:lnTo>
                    <a:pt x="0" y="158"/>
                  </a:lnTo>
                  <a:lnTo>
                    <a:pt x="200" y="9793"/>
                  </a:lnTo>
                  <a:lnTo>
                    <a:pt x="410" y="961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>
              <a:off x="2997164" y="3205556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10" y="0"/>
                  </a:moveTo>
                  <a:lnTo>
                    <a:pt x="0" y="179"/>
                  </a:lnTo>
                  <a:lnTo>
                    <a:pt x="0" y="232"/>
                  </a:lnTo>
                  <a:cubicBezTo>
                    <a:pt x="0" y="284"/>
                    <a:pt x="31" y="326"/>
                    <a:pt x="84" y="337"/>
                  </a:cubicBezTo>
                  <a:lnTo>
                    <a:pt x="136" y="358"/>
                  </a:lnTo>
                  <a:lnTo>
                    <a:pt x="357" y="179"/>
                  </a:lnTo>
                  <a:lnTo>
                    <a:pt x="220" y="147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3171741" y="3075089"/>
              <a:ext cx="283170" cy="72533"/>
            </a:xfrm>
            <a:custGeom>
              <a:avLst/>
              <a:gdLst/>
              <a:ahLst/>
              <a:cxnLst/>
              <a:rect l="l" t="t" r="r" b="b"/>
              <a:pathLst>
                <a:path w="8827" h="2261" extrusionOk="0">
                  <a:moveTo>
                    <a:pt x="221" y="1"/>
                  </a:moveTo>
                  <a:lnTo>
                    <a:pt x="1" y="180"/>
                  </a:lnTo>
                  <a:lnTo>
                    <a:pt x="8437" y="2260"/>
                  </a:lnTo>
                  <a:cubicBezTo>
                    <a:pt x="8574" y="2207"/>
                    <a:pt x="8700" y="2155"/>
                    <a:pt x="8826" y="212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>
              <a:off x="3161636" y="2796381"/>
              <a:ext cx="12479" cy="278743"/>
            </a:xfrm>
            <a:custGeom>
              <a:avLst/>
              <a:gdLst/>
              <a:ahLst/>
              <a:cxnLst/>
              <a:rect l="l" t="t" r="r" b="b"/>
              <a:pathLst>
                <a:path w="389" h="8689" extrusionOk="0">
                  <a:moveTo>
                    <a:pt x="221" y="0"/>
                  </a:moveTo>
                  <a:cubicBezTo>
                    <a:pt x="158" y="94"/>
                    <a:pt x="84" y="210"/>
                    <a:pt x="0" y="315"/>
                  </a:cubicBezTo>
                  <a:lnTo>
                    <a:pt x="168" y="8689"/>
                  </a:lnTo>
                  <a:lnTo>
                    <a:pt x="389" y="85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>
              <a:off x="3167025" y="3069379"/>
              <a:ext cx="11805" cy="11485"/>
            </a:xfrm>
            <a:custGeom>
              <a:avLst/>
              <a:gdLst/>
              <a:ahLst/>
              <a:cxnLst/>
              <a:rect l="l" t="t" r="r" b="b"/>
              <a:pathLst>
                <a:path w="368" h="358" extrusionOk="0">
                  <a:moveTo>
                    <a:pt x="221" y="1"/>
                  </a:moveTo>
                  <a:lnTo>
                    <a:pt x="0" y="179"/>
                  </a:lnTo>
                  <a:lnTo>
                    <a:pt x="11" y="232"/>
                  </a:lnTo>
                  <a:cubicBezTo>
                    <a:pt x="11" y="284"/>
                    <a:pt x="42" y="326"/>
                    <a:pt x="95" y="347"/>
                  </a:cubicBezTo>
                  <a:lnTo>
                    <a:pt x="148" y="358"/>
                  </a:lnTo>
                  <a:lnTo>
                    <a:pt x="368" y="179"/>
                  </a:lnTo>
                  <a:lnTo>
                    <a:pt x="232" y="14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3332171" y="2684809"/>
              <a:ext cx="12158" cy="254170"/>
            </a:xfrm>
            <a:custGeom>
              <a:avLst/>
              <a:gdLst/>
              <a:ahLst/>
              <a:cxnLst/>
              <a:rect l="l" t="t" r="r" b="b"/>
              <a:pathLst>
                <a:path w="379" h="7923" extrusionOk="0">
                  <a:moveTo>
                    <a:pt x="221" y="0"/>
                  </a:moveTo>
                  <a:cubicBezTo>
                    <a:pt x="148" y="0"/>
                    <a:pt x="74" y="11"/>
                    <a:pt x="1" y="11"/>
                  </a:cubicBezTo>
                  <a:lnTo>
                    <a:pt x="158" y="7922"/>
                  </a:lnTo>
                  <a:lnTo>
                    <a:pt x="379" y="774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3341955" y="2938943"/>
              <a:ext cx="253496" cy="67432"/>
            </a:xfrm>
            <a:custGeom>
              <a:avLst/>
              <a:gdLst/>
              <a:ahLst/>
              <a:cxnLst/>
              <a:rect l="l" t="t" r="r" b="b"/>
              <a:pathLst>
                <a:path w="7902" h="2102" extrusionOk="0">
                  <a:moveTo>
                    <a:pt x="221" y="0"/>
                  </a:moveTo>
                  <a:lnTo>
                    <a:pt x="0" y="179"/>
                  </a:lnTo>
                  <a:lnTo>
                    <a:pt x="7838" y="2101"/>
                  </a:lnTo>
                  <a:cubicBezTo>
                    <a:pt x="7859" y="2038"/>
                    <a:pt x="7880" y="1965"/>
                    <a:pt x="7901" y="1891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3337207" y="2933201"/>
              <a:ext cx="11870" cy="11517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222" y="1"/>
                  </a:moveTo>
                  <a:lnTo>
                    <a:pt x="1" y="179"/>
                  </a:lnTo>
                  <a:lnTo>
                    <a:pt x="12" y="232"/>
                  </a:lnTo>
                  <a:cubicBezTo>
                    <a:pt x="12" y="284"/>
                    <a:pt x="43" y="326"/>
                    <a:pt x="96" y="347"/>
                  </a:cubicBezTo>
                  <a:lnTo>
                    <a:pt x="148" y="358"/>
                  </a:lnTo>
                  <a:lnTo>
                    <a:pt x="369" y="179"/>
                  </a:lnTo>
                  <a:lnTo>
                    <a:pt x="232" y="148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>
              <a:off x="3512169" y="2802765"/>
              <a:ext cx="195848" cy="52611"/>
            </a:xfrm>
            <a:custGeom>
              <a:avLst/>
              <a:gdLst/>
              <a:ahLst/>
              <a:cxnLst/>
              <a:rect l="l" t="t" r="r" b="b"/>
              <a:pathLst>
                <a:path w="6105" h="1640" extrusionOk="0">
                  <a:moveTo>
                    <a:pt x="210" y="0"/>
                  </a:moveTo>
                  <a:lnTo>
                    <a:pt x="0" y="179"/>
                  </a:lnTo>
                  <a:lnTo>
                    <a:pt x="5936" y="1639"/>
                  </a:lnTo>
                  <a:cubicBezTo>
                    <a:pt x="5989" y="1576"/>
                    <a:pt x="6052" y="1513"/>
                    <a:pt x="6104" y="145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>
              <a:off x="3503732" y="2609646"/>
              <a:ext cx="10811" cy="193154"/>
            </a:xfrm>
            <a:custGeom>
              <a:avLst/>
              <a:gdLst/>
              <a:ahLst/>
              <a:cxnLst/>
              <a:rect l="l" t="t" r="r" b="b"/>
              <a:pathLst>
                <a:path w="337" h="6021" extrusionOk="0">
                  <a:moveTo>
                    <a:pt x="221" y="0"/>
                  </a:moveTo>
                  <a:cubicBezTo>
                    <a:pt x="147" y="42"/>
                    <a:pt x="74" y="85"/>
                    <a:pt x="0" y="137"/>
                  </a:cubicBezTo>
                  <a:lnTo>
                    <a:pt x="116" y="6020"/>
                  </a:lnTo>
                  <a:lnTo>
                    <a:pt x="336" y="584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>
              <a:off x="3507453" y="2797055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20" y="0"/>
                  </a:moveTo>
                  <a:lnTo>
                    <a:pt x="0" y="178"/>
                  </a:lnTo>
                  <a:lnTo>
                    <a:pt x="0" y="231"/>
                  </a:lnTo>
                  <a:cubicBezTo>
                    <a:pt x="0" y="283"/>
                    <a:pt x="42" y="326"/>
                    <a:pt x="84" y="347"/>
                  </a:cubicBezTo>
                  <a:lnTo>
                    <a:pt x="147" y="357"/>
                  </a:lnTo>
                  <a:lnTo>
                    <a:pt x="357" y="178"/>
                  </a:lnTo>
                  <a:lnTo>
                    <a:pt x="220" y="147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>
              <a:off x="3675967" y="2583694"/>
              <a:ext cx="8790" cy="82927"/>
            </a:xfrm>
            <a:custGeom>
              <a:avLst/>
              <a:gdLst/>
              <a:ahLst/>
              <a:cxnLst/>
              <a:rect l="l" t="t" r="r" b="b"/>
              <a:pathLst>
                <a:path w="274" h="2585" extrusionOk="0">
                  <a:moveTo>
                    <a:pt x="1" y="0"/>
                  </a:moveTo>
                  <a:lnTo>
                    <a:pt x="53" y="2585"/>
                  </a:lnTo>
                  <a:lnTo>
                    <a:pt x="274" y="2406"/>
                  </a:lnTo>
                  <a:lnTo>
                    <a:pt x="221" y="11"/>
                  </a:lnTo>
                  <a:cubicBezTo>
                    <a:pt x="148" y="11"/>
                    <a:pt x="7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6"/>
            <p:cNvSpPr/>
            <p:nvPr/>
          </p:nvSpPr>
          <p:spPr>
            <a:xfrm>
              <a:off x="3682030" y="2666587"/>
              <a:ext cx="86648" cy="26691"/>
            </a:xfrm>
            <a:custGeom>
              <a:avLst/>
              <a:gdLst/>
              <a:ahLst/>
              <a:cxnLst/>
              <a:rect l="l" t="t" r="r" b="b"/>
              <a:pathLst>
                <a:path w="2701" h="832" extrusionOk="0">
                  <a:moveTo>
                    <a:pt x="221" y="1"/>
                  </a:moveTo>
                  <a:lnTo>
                    <a:pt x="1" y="180"/>
                  </a:lnTo>
                  <a:lnTo>
                    <a:pt x="2658" y="831"/>
                  </a:lnTo>
                  <a:cubicBezTo>
                    <a:pt x="2669" y="757"/>
                    <a:pt x="2690" y="684"/>
                    <a:pt x="2701" y="610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>
              <a:off x="3677635" y="2660877"/>
              <a:ext cx="11485" cy="1148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222" y="0"/>
                  </a:moveTo>
                  <a:lnTo>
                    <a:pt x="1" y="179"/>
                  </a:lnTo>
                  <a:lnTo>
                    <a:pt x="1" y="232"/>
                  </a:lnTo>
                  <a:cubicBezTo>
                    <a:pt x="1" y="284"/>
                    <a:pt x="43" y="326"/>
                    <a:pt x="85" y="347"/>
                  </a:cubicBezTo>
                  <a:lnTo>
                    <a:pt x="138" y="358"/>
                  </a:lnTo>
                  <a:lnTo>
                    <a:pt x="358" y="179"/>
                  </a:lnTo>
                  <a:lnTo>
                    <a:pt x="222" y="14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2747073" y="2571921"/>
              <a:ext cx="1052994" cy="875335"/>
            </a:xfrm>
            <a:custGeom>
              <a:avLst/>
              <a:gdLst/>
              <a:ahLst/>
              <a:cxnLst/>
              <a:rect l="l" t="t" r="r" b="b"/>
              <a:pathLst>
                <a:path w="32824" h="27286" extrusionOk="0">
                  <a:moveTo>
                    <a:pt x="27959" y="336"/>
                  </a:moveTo>
                  <a:cubicBezTo>
                    <a:pt x="28466" y="336"/>
                    <a:pt x="28951" y="361"/>
                    <a:pt x="29450" y="388"/>
                  </a:cubicBezTo>
                  <a:cubicBezTo>
                    <a:pt x="29963" y="412"/>
                    <a:pt x="30483" y="439"/>
                    <a:pt x="31042" y="439"/>
                  </a:cubicBezTo>
                  <a:cubicBezTo>
                    <a:pt x="31468" y="439"/>
                    <a:pt x="31916" y="423"/>
                    <a:pt x="32403" y="378"/>
                  </a:cubicBezTo>
                  <a:lnTo>
                    <a:pt x="32403" y="378"/>
                  </a:lnTo>
                  <a:cubicBezTo>
                    <a:pt x="32056" y="1460"/>
                    <a:pt x="31898" y="2374"/>
                    <a:pt x="31751" y="3267"/>
                  </a:cubicBezTo>
                  <a:cubicBezTo>
                    <a:pt x="31551" y="4413"/>
                    <a:pt x="31373" y="5494"/>
                    <a:pt x="30806" y="6871"/>
                  </a:cubicBezTo>
                  <a:cubicBezTo>
                    <a:pt x="30164" y="8226"/>
                    <a:pt x="29671" y="8636"/>
                    <a:pt x="29104" y="9109"/>
                  </a:cubicBezTo>
                  <a:cubicBezTo>
                    <a:pt x="28641" y="9487"/>
                    <a:pt x="28126" y="9928"/>
                    <a:pt x="27465" y="10906"/>
                  </a:cubicBezTo>
                  <a:cubicBezTo>
                    <a:pt x="26687" y="11945"/>
                    <a:pt x="26466" y="12681"/>
                    <a:pt x="26256" y="13395"/>
                  </a:cubicBezTo>
                  <a:cubicBezTo>
                    <a:pt x="26025" y="14163"/>
                    <a:pt x="25815" y="14887"/>
                    <a:pt x="24922" y="15938"/>
                  </a:cubicBezTo>
                  <a:cubicBezTo>
                    <a:pt x="23965" y="16968"/>
                    <a:pt x="23325" y="17136"/>
                    <a:pt x="22569" y="17336"/>
                  </a:cubicBezTo>
                  <a:cubicBezTo>
                    <a:pt x="21938" y="17504"/>
                    <a:pt x="21213" y="17693"/>
                    <a:pt x="20246" y="18460"/>
                  </a:cubicBezTo>
                  <a:cubicBezTo>
                    <a:pt x="19195" y="19227"/>
                    <a:pt x="18849" y="19942"/>
                    <a:pt x="18513" y="20635"/>
                  </a:cubicBezTo>
                  <a:cubicBezTo>
                    <a:pt x="18166" y="21349"/>
                    <a:pt x="17830" y="22032"/>
                    <a:pt x="16706" y="22757"/>
                  </a:cubicBezTo>
                  <a:cubicBezTo>
                    <a:pt x="15916" y="23211"/>
                    <a:pt x="15306" y="23327"/>
                    <a:pt x="14743" y="23327"/>
                  </a:cubicBezTo>
                  <a:cubicBezTo>
                    <a:pt x="14445" y="23327"/>
                    <a:pt x="14160" y="23294"/>
                    <a:pt x="13869" y="23262"/>
                  </a:cubicBezTo>
                  <a:cubicBezTo>
                    <a:pt x="13540" y="23221"/>
                    <a:pt x="13205" y="23179"/>
                    <a:pt x="12839" y="23179"/>
                  </a:cubicBezTo>
                  <a:cubicBezTo>
                    <a:pt x="12340" y="23179"/>
                    <a:pt x="11784" y="23257"/>
                    <a:pt x="11105" y="23524"/>
                  </a:cubicBezTo>
                  <a:cubicBezTo>
                    <a:pt x="9834" y="23955"/>
                    <a:pt x="9372" y="24607"/>
                    <a:pt x="8920" y="25237"/>
                  </a:cubicBezTo>
                  <a:cubicBezTo>
                    <a:pt x="8458" y="25888"/>
                    <a:pt x="8027" y="26487"/>
                    <a:pt x="6713" y="26844"/>
                  </a:cubicBezTo>
                  <a:cubicBezTo>
                    <a:pt x="6370" y="26920"/>
                    <a:pt x="6060" y="26953"/>
                    <a:pt x="5775" y="26953"/>
                  </a:cubicBezTo>
                  <a:cubicBezTo>
                    <a:pt x="4915" y="26953"/>
                    <a:pt x="4274" y="26655"/>
                    <a:pt x="3603" y="26340"/>
                  </a:cubicBezTo>
                  <a:cubicBezTo>
                    <a:pt x="2858" y="25993"/>
                    <a:pt x="2080" y="25636"/>
                    <a:pt x="956" y="25636"/>
                  </a:cubicBezTo>
                  <a:lnTo>
                    <a:pt x="841" y="25636"/>
                  </a:lnTo>
                  <a:cubicBezTo>
                    <a:pt x="1124" y="24480"/>
                    <a:pt x="935" y="23619"/>
                    <a:pt x="757" y="22788"/>
                  </a:cubicBezTo>
                  <a:cubicBezTo>
                    <a:pt x="546" y="21822"/>
                    <a:pt x="346" y="20918"/>
                    <a:pt x="946" y="19647"/>
                  </a:cubicBezTo>
                  <a:cubicBezTo>
                    <a:pt x="1586" y="18439"/>
                    <a:pt x="2270" y="18155"/>
                    <a:pt x="2994" y="17840"/>
                  </a:cubicBezTo>
                  <a:cubicBezTo>
                    <a:pt x="3719" y="17546"/>
                    <a:pt x="4455" y="17231"/>
                    <a:pt x="5148" y="16096"/>
                  </a:cubicBezTo>
                  <a:cubicBezTo>
                    <a:pt x="5863" y="15034"/>
                    <a:pt x="5947" y="14226"/>
                    <a:pt x="6020" y="13437"/>
                  </a:cubicBezTo>
                  <a:cubicBezTo>
                    <a:pt x="6104" y="12608"/>
                    <a:pt x="6188" y="11809"/>
                    <a:pt x="7124" y="10801"/>
                  </a:cubicBezTo>
                  <a:cubicBezTo>
                    <a:pt x="8090" y="9844"/>
                    <a:pt x="8826" y="9676"/>
                    <a:pt x="9603" y="9498"/>
                  </a:cubicBezTo>
                  <a:cubicBezTo>
                    <a:pt x="10349" y="9319"/>
                    <a:pt x="11116" y="9141"/>
                    <a:pt x="12093" y="8279"/>
                  </a:cubicBezTo>
                  <a:cubicBezTo>
                    <a:pt x="13060" y="7502"/>
                    <a:pt x="13407" y="6839"/>
                    <a:pt x="13701" y="6262"/>
                  </a:cubicBezTo>
                  <a:cubicBezTo>
                    <a:pt x="14058" y="5568"/>
                    <a:pt x="14373" y="4969"/>
                    <a:pt x="15581" y="4265"/>
                  </a:cubicBezTo>
                  <a:cubicBezTo>
                    <a:pt x="16811" y="3635"/>
                    <a:pt x="17567" y="3582"/>
                    <a:pt x="18355" y="3530"/>
                  </a:cubicBezTo>
                  <a:cubicBezTo>
                    <a:pt x="19101" y="3477"/>
                    <a:pt x="19879" y="3425"/>
                    <a:pt x="21045" y="2900"/>
                  </a:cubicBezTo>
                  <a:cubicBezTo>
                    <a:pt x="22158" y="2468"/>
                    <a:pt x="22695" y="2048"/>
                    <a:pt x="23167" y="1691"/>
                  </a:cubicBezTo>
                  <a:cubicBezTo>
                    <a:pt x="23755" y="1239"/>
                    <a:pt x="24260" y="850"/>
                    <a:pt x="25721" y="525"/>
                  </a:cubicBezTo>
                  <a:cubicBezTo>
                    <a:pt x="26562" y="381"/>
                    <a:pt x="27280" y="336"/>
                    <a:pt x="27959" y="336"/>
                  </a:cubicBezTo>
                  <a:close/>
                  <a:moveTo>
                    <a:pt x="27975" y="1"/>
                  </a:moveTo>
                  <a:cubicBezTo>
                    <a:pt x="27275" y="1"/>
                    <a:pt x="26533" y="47"/>
                    <a:pt x="25657" y="199"/>
                  </a:cubicBezTo>
                  <a:cubicBezTo>
                    <a:pt x="24113" y="535"/>
                    <a:pt x="23556" y="966"/>
                    <a:pt x="22968" y="1418"/>
                  </a:cubicBezTo>
                  <a:cubicBezTo>
                    <a:pt x="22484" y="1786"/>
                    <a:pt x="21990" y="2174"/>
                    <a:pt x="20919" y="2594"/>
                  </a:cubicBezTo>
                  <a:cubicBezTo>
                    <a:pt x="19795" y="3089"/>
                    <a:pt x="19048" y="3141"/>
                    <a:pt x="18334" y="3194"/>
                  </a:cubicBezTo>
                  <a:cubicBezTo>
                    <a:pt x="17535" y="3246"/>
                    <a:pt x="16716" y="3309"/>
                    <a:pt x="15424" y="3971"/>
                  </a:cubicBezTo>
                  <a:cubicBezTo>
                    <a:pt x="14121" y="4728"/>
                    <a:pt x="13774" y="5400"/>
                    <a:pt x="13407" y="6104"/>
                  </a:cubicBezTo>
                  <a:cubicBezTo>
                    <a:pt x="13112" y="6682"/>
                    <a:pt x="12797" y="7291"/>
                    <a:pt x="11883" y="8027"/>
                  </a:cubicBezTo>
                  <a:cubicBezTo>
                    <a:pt x="10958" y="8825"/>
                    <a:pt x="10265" y="8993"/>
                    <a:pt x="9519" y="9172"/>
                  </a:cubicBezTo>
                  <a:cubicBezTo>
                    <a:pt x="8731" y="9351"/>
                    <a:pt x="7922" y="9540"/>
                    <a:pt x="6882" y="10569"/>
                  </a:cubicBezTo>
                  <a:cubicBezTo>
                    <a:pt x="5863" y="11672"/>
                    <a:pt x="5779" y="12513"/>
                    <a:pt x="5684" y="13406"/>
                  </a:cubicBezTo>
                  <a:cubicBezTo>
                    <a:pt x="5611" y="14152"/>
                    <a:pt x="5537" y="14919"/>
                    <a:pt x="4864" y="15907"/>
                  </a:cubicBezTo>
                  <a:cubicBezTo>
                    <a:pt x="4224" y="16968"/>
                    <a:pt x="3561" y="17241"/>
                    <a:pt x="2868" y="17535"/>
                  </a:cubicBezTo>
                  <a:cubicBezTo>
                    <a:pt x="2122" y="17850"/>
                    <a:pt x="1345" y="18176"/>
                    <a:pt x="652" y="19489"/>
                  </a:cubicBezTo>
                  <a:cubicBezTo>
                    <a:pt x="0" y="20876"/>
                    <a:pt x="220" y="21885"/>
                    <a:pt x="430" y="22862"/>
                  </a:cubicBezTo>
                  <a:cubicBezTo>
                    <a:pt x="609" y="23703"/>
                    <a:pt x="799" y="24586"/>
                    <a:pt x="451" y="25772"/>
                  </a:cubicBezTo>
                  <a:cubicBezTo>
                    <a:pt x="441" y="25825"/>
                    <a:pt x="451" y="25877"/>
                    <a:pt x="483" y="25919"/>
                  </a:cubicBezTo>
                  <a:cubicBezTo>
                    <a:pt x="510" y="25956"/>
                    <a:pt x="554" y="25985"/>
                    <a:pt x="606" y="25985"/>
                  </a:cubicBezTo>
                  <a:cubicBezTo>
                    <a:pt x="614" y="25985"/>
                    <a:pt x="622" y="25984"/>
                    <a:pt x="631" y="25982"/>
                  </a:cubicBezTo>
                  <a:cubicBezTo>
                    <a:pt x="735" y="25976"/>
                    <a:pt x="836" y="25973"/>
                    <a:pt x="934" y="25973"/>
                  </a:cubicBezTo>
                  <a:cubicBezTo>
                    <a:pt x="1998" y="25973"/>
                    <a:pt x="2745" y="26318"/>
                    <a:pt x="3456" y="26645"/>
                  </a:cubicBezTo>
                  <a:cubicBezTo>
                    <a:pt x="4140" y="26960"/>
                    <a:pt x="4833" y="27285"/>
                    <a:pt x="5779" y="27285"/>
                  </a:cubicBezTo>
                  <a:cubicBezTo>
                    <a:pt x="6094" y="27285"/>
                    <a:pt x="6430" y="27254"/>
                    <a:pt x="6798" y="27170"/>
                  </a:cubicBezTo>
                  <a:cubicBezTo>
                    <a:pt x="8226" y="26781"/>
                    <a:pt x="8721" y="26098"/>
                    <a:pt x="9193" y="25436"/>
                  </a:cubicBezTo>
                  <a:cubicBezTo>
                    <a:pt x="9624" y="24817"/>
                    <a:pt x="10045" y="24238"/>
                    <a:pt x="11221" y="23839"/>
                  </a:cubicBezTo>
                  <a:cubicBezTo>
                    <a:pt x="11865" y="23588"/>
                    <a:pt x="12395" y="23515"/>
                    <a:pt x="12873" y="23515"/>
                  </a:cubicBezTo>
                  <a:cubicBezTo>
                    <a:pt x="13213" y="23515"/>
                    <a:pt x="13527" y="23552"/>
                    <a:pt x="13837" y="23587"/>
                  </a:cubicBezTo>
                  <a:cubicBezTo>
                    <a:pt x="14149" y="23624"/>
                    <a:pt x="14455" y="23660"/>
                    <a:pt x="14776" y="23660"/>
                  </a:cubicBezTo>
                  <a:cubicBezTo>
                    <a:pt x="15374" y="23660"/>
                    <a:pt x="16026" y="23533"/>
                    <a:pt x="16874" y="23041"/>
                  </a:cubicBezTo>
                  <a:cubicBezTo>
                    <a:pt x="18093" y="22263"/>
                    <a:pt x="18460" y="21507"/>
                    <a:pt x="18817" y="20782"/>
                  </a:cubicBezTo>
                  <a:cubicBezTo>
                    <a:pt x="19143" y="20099"/>
                    <a:pt x="19459" y="19447"/>
                    <a:pt x="20456" y="18723"/>
                  </a:cubicBezTo>
                  <a:cubicBezTo>
                    <a:pt x="21360" y="17997"/>
                    <a:pt x="22022" y="17829"/>
                    <a:pt x="22653" y="17661"/>
                  </a:cubicBezTo>
                  <a:cubicBezTo>
                    <a:pt x="23419" y="17462"/>
                    <a:pt x="24145" y="17273"/>
                    <a:pt x="25174" y="16159"/>
                  </a:cubicBezTo>
                  <a:cubicBezTo>
                    <a:pt x="26109" y="15045"/>
                    <a:pt x="26351" y="14257"/>
                    <a:pt x="26582" y="13490"/>
                  </a:cubicBezTo>
                  <a:cubicBezTo>
                    <a:pt x="26781" y="12807"/>
                    <a:pt x="26991" y="12093"/>
                    <a:pt x="27738" y="11105"/>
                  </a:cubicBezTo>
                  <a:cubicBezTo>
                    <a:pt x="28378" y="10149"/>
                    <a:pt x="28852" y="9750"/>
                    <a:pt x="29314" y="9361"/>
                  </a:cubicBezTo>
                  <a:cubicBezTo>
                    <a:pt x="29891" y="8888"/>
                    <a:pt x="30438" y="8436"/>
                    <a:pt x="31110" y="7007"/>
                  </a:cubicBezTo>
                  <a:cubicBezTo>
                    <a:pt x="31698" y="5589"/>
                    <a:pt x="31888" y="4486"/>
                    <a:pt x="32077" y="3320"/>
                  </a:cubicBezTo>
                  <a:cubicBezTo>
                    <a:pt x="32245" y="2384"/>
                    <a:pt x="32403" y="1408"/>
                    <a:pt x="32802" y="241"/>
                  </a:cubicBezTo>
                  <a:cubicBezTo>
                    <a:pt x="32823" y="189"/>
                    <a:pt x="32812" y="126"/>
                    <a:pt x="32781" y="84"/>
                  </a:cubicBezTo>
                  <a:cubicBezTo>
                    <a:pt x="32739" y="42"/>
                    <a:pt x="32686" y="21"/>
                    <a:pt x="32634" y="21"/>
                  </a:cubicBezTo>
                  <a:cubicBezTo>
                    <a:pt x="32052" y="85"/>
                    <a:pt x="31525" y="107"/>
                    <a:pt x="31030" y="107"/>
                  </a:cubicBezTo>
                  <a:cubicBezTo>
                    <a:pt x="30479" y="107"/>
                    <a:pt x="29969" y="80"/>
                    <a:pt x="29471" y="52"/>
                  </a:cubicBezTo>
                  <a:cubicBezTo>
                    <a:pt x="28971" y="25"/>
                    <a:pt x="28484" y="1"/>
                    <a:pt x="2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76"/>
          <p:cNvGrpSpPr/>
          <p:nvPr/>
        </p:nvGrpSpPr>
        <p:grpSpPr>
          <a:xfrm>
            <a:off x="5155321" y="736598"/>
            <a:ext cx="2225023" cy="3670287"/>
            <a:chOff x="5289129" y="538350"/>
            <a:chExt cx="2465400" cy="4066800"/>
          </a:xfrm>
        </p:grpSpPr>
        <p:sp>
          <p:nvSpPr>
            <p:cNvPr id="2459" name="Google Shape;2459;p76"/>
            <p:cNvSpPr/>
            <p:nvPr/>
          </p:nvSpPr>
          <p:spPr>
            <a:xfrm>
              <a:off x="5289129" y="538350"/>
              <a:ext cx="2465400" cy="40668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6382175" y="4114800"/>
              <a:ext cx="279300" cy="2793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1" name="Google Shape;2461;p76"/>
          <p:cNvPicPr preferRelativeResize="0"/>
          <p:nvPr/>
        </p:nvPicPr>
        <p:blipFill rotWithShape="1">
          <a:blip r:embed="rId3">
            <a:alphaModFix/>
          </a:blip>
          <a:srcRect l="56179" r="7638"/>
          <a:stretch/>
        </p:blipFill>
        <p:spPr>
          <a:xfrm>
            <a:off x="5371263" y="1058375"/>
            <a:ext cx="1793150" cy="278765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462" name="Google Shape;2462;p76"/>
          <p:cNvGrpSpPr/>
          <p:nvPr/>
        </p:nvGrpSpPr>
        <p:grpSpPr>
          <a:xfrm>
            <a:off x="363017" y="696030"/>
            <a:ext cx="8228463" cy="3412533"/>
            <a:chOff x="363017" y="696030"/>
            <a:chExt cx="8228463" cy="3412533"/>
          </a:xfrm>
        </p:grpSpPr>
        <p:grpSp>
          <p:nvGrpSpPr>
            <p:cNvPr id="2463" name="Google Shape;2463;p76"/>
            <p:cNvGrpSpPr/>
            <p:nvPr/>
          </p:nvGrpSpPr>
          <p:grpSpPr>
            <a:xfrm>
              <a:off x="363017" y="696030"/>
              <a:ext cx="4485831" cy="3412533"/>
              <a:chOff x="363017" y="696030"/>
              <a:chExt cx="4485831" cy="3412533"/>
            </a:xfrm>
          </p:grpSpPr>
          <p:sp>
            <p:nvSpPr>
              <p:cNvPr id="2464" name="Google Shape;2464;p76"/>
              <p:cNvSpPr/>
              <p:nvPr/>
            </p:nvSpPr>
            <p:spPr>
              <a:xfrm>
                <a:off x="4272696" y="31179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76"/>
              <p:cNvSpPr/>
              <p:nvPr/>
            </p:nvSpPr>
            <p:spPr>
              <a:xfrm>
                <a:off x="4558768" y="177875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76"/>
              <p:cNvSpPr/>
              <p:nvPr/>
            </p:nvSpPr>
            <p:spPr>
              <a:xfrm>
                <a:off x="383798" y="39670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76"/>
              <p:cNvSpPr/>
              <p:nvPr/>
            </p:nvSpPr>
            <p:spPr>
              <a:xfrm>
                <a:off x="363017" y="6960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8" name="Google Shape;2468;p76"/>
              <p:cNvGrpSpPr/>
              <p:nvPr/>
            </p:nvGrpSpPr>
            <p:grpSpPr>
              <a:xfrm>
                <a:off x="3584696" y="4008755"/>
                <a:ext cx="99806" cy="99809"/>
                <a:chOff x="3688596" y="3879680"/>
                <a:chExt cx="99806" cy="99809"/>
              </a:xfrm>
            </p:grpSpPr>
            <p:sp>
              <p:nvSpPr>
                <p:cNvPr id="2469" name="Google Shape;2469;p7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7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1" name="Google Shape;2471;p76"/>
              <p:cNvSpPr/>
              <p:nvPr/>
            </p:nvSpPr>
            <p:spPr>
              <a:xfrm flipH="1">
                <a:off x="3342865" y="18658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76"/>
              <p:cNvSpPr/>
              <p:nvPr/>
            </p:nvSpPr>
            <p:spPr>
              <a:xfrm>
                <a:off x="4706351" y="79562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3" name="Google Shape;2473;p76"/>
            <p:cNvSpPr/>
            <p:nvPr/>
          </p:nvSpPr>
          <p:spPr>
            <a:xfrm>
              <a:off x="7919073" y="9435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4" name="Google Shape;2474;p76"/>
            <p:cNvGrpSpPr/>
            <p:nvPr/>
          </p:nvGrpSpPr>
          <p:grpSpPr>
            <a:xfrm>
              <a:off x="7991746" y="2275980"/>
              <a:ext cx="99806" cy="99809"/>
              <a:chOff x="3688596" y="3879680"/>
              <a:chExt cx="99806" cy="99809"/>
            </a:xfrm>
          </p:grpSpPr>
          <p:sp>
            <p:nvSpPr>
              <p:cNvPr id="2475" name="Google Shape;2475;p7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7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36DA222-A1F7-4799-8D93-B1E07A879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9" t="18096" r="38938" b="19265"/>
          <a:stretch/>
        </p:blipFill>
        <p:spPr>
          <a:xfrm>
            <a:off x="496699" y="122079"/>
            <a:ext cx="3869249" cy="4457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B314-7261-1714-6225-F5396186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24200"/>
            <a:ext cx="5246086" cy="71978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F95E-F71A-DE48-73EA-3C65A53EB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203600"/>
            <a:ext cx="5665810" cy="1154197"/>
          </a:xfrm>
        </p:spPr>
        <p:txBody>
          <a:bodyPr/>
          <a:lstStyle/>
          <a:p>
            <a:r>
              <a:rPr lang="en-US" dirty="0"/>
              <a:t>Issues faced during the global deployment.</a:t>
            </a:r>
          </a:p>
          <a:p>
            <a:r>
              <a:rPr lang="en-US" dirty="0"/>
              <a:t>Selecting the right model.</a:t>
            </a:r>
          </a:p>
          <a:p>
            <a:pPr marL="139700" indent="0">
              <a:buNone/>
            </a:pPr>
            <a:endParaRPr lang="en-IN" dirty="0"/>
          </a:p>
        </p:txBody>
      </p:sp>
      <p:grpSp>
        <p:nvGrpSpPr>
          <p:cNvPr id="4" name="Google Shape;1411;p57">
            <a:extLst>
              <a:ext uri="{FF2B5EF4-FFF2-40B4-BE49-F238E27FC236}">
                <a16:creationId xmlns:a16="http://schemas.microsoft.com/office/drawing/2014/main" id="{D40512DA-250B-9BA6-28D3-C25A84D05FCB}"/>
              </a:ext>
            </a:extLst>
          </p:cNvPr>
          <p:cNvGrpSpPr/>
          <p:nvPr/>
        </p:nvGrpSpPr>
        <p:grpSpPr>
          <a:xfrm>
            <a:off x="6656391" y="743924"/>
            <a:ext cx="1673524" cy="2613873"/>
            <a:chOff x="5542724" y="1467403"/>
            <a:chExt cx="1673524" cy="2613873"/>
          </a:xfrm>
        </p:grpSpPr>
        <p:sp>
          <p:nvSpPr>
            <p:cNvPr id="5" name="Google Shape;1412;p57">
              <a:extLst>
                <a:ext uri="{FF2B5EF4-FFF2-40B4-BE49-F238E27FC236}">
                  <a16:creationId xmlns:a16="http://schemas.microsoft.com/office/drawing/2014/main" id="{E7ACBCD6-CEBA-B977-DF24-7822A3C5FE92}"/>
                </a:ext>
              </a:extLst>
            </p:cNvPr>
            <p:cNvSpPr/>
            <p:nvPr/>
          </p:nvSpPr>
          <p:spPr>
            <a:xfrm>
              <a:off x="5738475" y="1467403"/>
              <a:ext cx="761894" cy="1373054"/>
            </a:xfrm>
            <a:custGeom>
              <a:avLst/>
              <a:gdLst/>
              <a:ahLst/>
              <a:cxnLst/>
              <a:rect l="l" t="t" r="r" b="b"/>
              <a:pathLst>
                <a:path w="9510" h="17138" extrusionOk="0">
                  <a:moveTo>
                    <a:pt x="5586" y="1307"/>
                  </a:moveTo>
                  <a:cubicBezTo>
                    <a:pt x="6015" y="1307"/>
                    <a:pt x="6315" y="1649"/>
                    <a:pt x="6315" y="2244"/>
                  </a:cubicBezTo>
                  <a:lnTo>
                    <a:pt x="6325" y="3746"/>
                  </a:lnTo>
                  <a:lnTo>
                    <a:pt x="3163" y="5575"/>
                  </a:lnTo>
                  <a:lnTo>
                    <a:pt x="3152" y="4073"/>
                  </a:lnTo>
                  <a:cubicBezTo>
                    <a:pt x="3152" y="3232"/>
                    <a:pt x="3740" y="2223"/>
                    <a:pt x="4466" y="1792"/>
                  </a:cubicBezTo>
                  <a:lnTo>
                    <a:pt x="5001" y="1488"/>
                  </a:lnTo>
                  <a:cubicBezTo>
                    <a:pt x="5210" y="1365"/>
                    <a:pt x="5409" y="1307"/>
                    <a:pt x="5586" y="1307"/>
                  </a:cubicBezTo>
                  <a:close/>
                  <a:moveTo>
                    <a:pt x="7746" y="4249"/>
                  </a:moveTo>
                  <a:cubicBezTo>
                    <a:pt x="8179" y="4249"/>
                    <a:pt x="8479" y="4591"/>
                    <a:pt x="8479" y="5186"/>
                  </a:cubicBezTo>
                  <a:lnTo>
                    <a:pt x="8489" y="10597"/>
                  </a:lnTo>
                  <a:cubicBezTo>
                    <a:pt x="8500" y="11437"/>
                    <a:pt x="7901" y="12446"/>
                    <a:pt x="7177" y="12866"/>
                  </a:cubicBezTo>
                  <a:lnTo>
                    <a:pt x="2354" y="15651"/>
                  </a:lnTo>
                  <a:cubicBezTo>
                    <a:pt x="2142" y="15774"/>
                    <a:pt x="1942" y="15832"/>
                    <a:pt x="1765" y="15832"/>
                  </a:cubicBezTo>
                  <a:cubicBezTo>
                    <a:pt x="1335" y="15832"/>
                    <a:pt x="1037" y="15490"/>
                    <a:pt x="1030" y="14894"/>
                  </a:cubicBezTo>
                  <a:lnTo>
                    <a:pt x="1020" y="9494"/>
                  </a:lnTo>
                  <a:cubicBezTo>
                    <a:pt x="1020" y="8653"/>
                    <a:pt x="1608" y="7634"/>
                    <a:pt x="2333" y="7214"/>
                  </a:cubicBezTo>
                  <a:lnTo>
                    <a:pt x="7156" y="4430"/>
                  </a:lnTo>
                  <a:cubicBezTo>
                    <a:pt x="7367" y="4307"/>
                    <a:pt x="7568" y="4249"/>
                    <a:pt x="7746" y="4249"/>
                  </a:cubicBezTo>
                  <a:close/>
                  <a:moveTo>
                    <a:pt x="6041" y="0"/>
                  </a:moveTo>
                  <a:cubicBezTo>
                    <a:pt x="5725" y="0"/>
                    <a:pt x="5368" y="104"/>
                    <a:pt x="4991" y="321"/>
                  </a:cubicBezTo>
                  <a:lnTo>
                    <a:pt x="4466" y="626"/>
                  </a:lnTo>
                  <a:cubicBezTo>
                    <a:pt x="3173" y="1372"/>
                    <a:pt x="2133" y="3169"/>
                    <a:pt x="2143" y="4650"/>
                  </a:cubicBezTo>
                  <a:lnTo>
                    <a:pt x="2143" y="6174"/>
                  </a:lnTo>
                  <a:cubicBezTo>
                    <a:pt x="946" y="6972"/>
                    <a:pt x="0" y="8664"/>
                    <a:pt x="0" y="10071"/>
                  </a:cubicBezTo>
                  <a:lnTo>
                    <a:pt x="21" y="15483"/>
                  </a:lnTo>
                  <a:cubicBezTo>
                    <a:pt x="21" y="16531"/>
                    <a:pt x="548" y="17138"/>
                    <a:pt x="1310" y="17138"/>
                  </a:cubicBezTo>
                  <a:cubicBezTo>
                    <a:pt x="1625" y="17138"/>
                    <a:pt x="1979" y="17035"/>
                    <a:pt x="2354" y="16817"/>
                  </a:cubicBezTo>
                  <a:lnTo>
                    <a:pt x="7187" y="14033"/>
                  </a:lnTo>
                  <a:cubicBezTo>
                    <a:pt x="8458" y="13297"/>
                    <a:pt x="9509" y="11490"/>
                    <a:pt x="9509" y="10008"/>
                  </a:cubicBezTo>
                  <a:lnTo>
                    <a:pt x="9488" y="4598"/>
                  </a:lnTo>
                  <a:cubicBezTo>
                    <a:pt x="9488" y="3554"/>
                    <a:pt x="8962" y="2954"/>
                    <a:pt x="8201" y="2954"/>
                  </a:cubicBezTo>
                  <a:cubicBezTo>
                    <a:pt x="7936" y="2954"/>
                    <a:pt x="7643" y="3027"/>
                    <a:pt x="7334" y="3179"/>
                  </a:cubicBezTo>
                  <a:lnTo>
                    <a:pt x="7334" y="1656"/>
                  </a:lnTo>
                  <a:cubicBezTo>
                    <a:pt x="7334" y="607"/>
                    <a:pt x="6807" y="0"/>
                    <a:pt x="6041" y="0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13;p57">
              <a:extLst>
                <a:ext uri="{FF2B5EF4-FFF2-40B4-BE49-F238E27FC236}">
                  <a16:creationId xmlns:a16="http://schemas.microsoft.com/office/drawing/2014/main" id="{D2E531CC-8B3B-0C94-848C-C2FD904D3B9C}"/>
                </a:ext>
              </a:extLst>
            </p:cNvPr>
            <p:cNvSpPr/>
            <p:nvPr/>
          </p:nvSpPr>
          <p:spPr>
            <a:xfrm>
              <a:off x="5969053" y="2006998"/>
              <a:ext cx="300672" cy="515236"/>
            </a:xfrm>
            <a:custGeom>
              <a:avLst/>
              <a:gdLst/>
              <a:ahLst/>
              <a:cxnLst/>
              <a:rect l="l" t="t" r="r" b="b"/>
              <a:pathLst>
                <a:path w="3753" h="6431" extrusionOk="0">
                  <a:moveTo>
                    <a:pt x="2261" y="1305"/>
                  </a:moveTo>
                  <a:cubicBezTo>
                    <a:pt x="2540" y="1305"/>
                    <a:pt x="2733" y="1523"/>
                    <a:pt x="2733" y="1908"/>
                  </a:cubicBezTo>
                  <a:cubicBezTo>
                    <a:pt x="2733" y="2454"/>
                    <a:pt x="2354" y="3116"/>
                    <a:pt x="1882" y="3400"/>
                  </a:cubicBezTo>
                  <a:cubicBezTo>
                    <a:pt x="1741" y="3479"/>
                    <a:pt x="1609" y="3517"/>
                    <a:pt x="1493" y="3517"/>
                  </a:cubicBezTo>
                  <a:cubicBezTo>
                    <a:pt x="1210" y="3517"/>
                    <a:pt x="1020" y="3293"/>
                    <a:pt x="1020" y="2906"/>
                  </a:cubicBezTo>
                  <a:cubicBezTo>
                    <a:pt x="1010" y="2360"/>
                    <a:pt x="1399" y="1697"/>
                    <a:pt x="1871" y="1424"/>
                  </a:cubicBezTo>
                  <a:cubicBezTo>
                    <a:pt x="2011" y="1343"/>
                    <a:pt x="2144" y="1305"/>
                    <a:pt x="2261" y="1305"/>
                  </a:cubicBezTo>
                  <a:close/>
                  <a:moveTo>
                    <a:pt x="2708" y="1"/>
                  </a:moveTo>
                  <a:cubicBezTo>
                    <a:pt x="2456" y="1"/>
                    <a:pt x="2171" y="84"/>
                    <a:pt x="1871" y="258"/>
                  </a:cubicBezTo>
                  <a:cubicBezTo>
                    <a:pt x="831" y="847"/>
                    <a:pt x="1" y="2307"/>
                    <a:pt x="1" y="3494"/>
                  </a:cubicBezTo>
                  <a:cubicBezTo>
                    <a:pt x="1" y="4327"/>
                    <a:pt x="421" y="4809"/>
                    <a:pt x="1033" y="4809"/>
                  </a:cubicBezTo>
                  <a:cubicBezTo>
                    <a:pt x="1139" y="4809"/>
                    <a:pt x="1251" y="4795"/>
                    <a:pt x="1367" y="4765"/>
                  </a:cubicBezTo>
                  <a:lnTo>
                    <a:pt x="1378" y="6079"/>
                  </a:lnTo>
                  <a:cubicBezTo>
                    <a:pt x="1378" y="6302"/>
                    <a:pt x="1488" y="6431"/>
                    <a:pt x="1653" y="6431"/>
                  </a:cubicBezTo>
                  <a:cubicBezTo>
                    <a:pt x="1721" y="6431"/>
                    <a:pt x="1799" y="6409"/>
                    <a:pt x="1882" y="6362"/>
                  </a:cubicBezTo>
                  <a:cubicBezTo>
                    <a:pt x="2165" y="6194"/>
                    <a:pt x="2386" y="5806"/>
                    <a:pt x="2386" y="5491"/>
                  </a:cubicBezTo>
                  <a:lnTo>
                    <a:pt x="2386" y="4177"/>
                  </a:lnTo>
                  <a:cubicBezTo>
                    <a:pt x="3174" y="3473"/>
                    <a:pt x="3752" y="2307"/>
                    <a:pt x="3752" y="1330"/>
                  </a:cubicBezTo>
                  <a:cubicBezTo>
                    <a:pt x="3744" y="489"/>
                    <a:pt x="3320" y="1"/>
                    <a:pt x="2708" y="1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414;p57">
              <a:extLst>
                <a:ext uri="{FF2B5EF4-FFF2-40B4-BE49-F238E27FC236}">
                  <a16:creationId xmlns:a16="http://schemas.microsoft.com/office/drawing/2014/main" id="{1BD8DB0B-5C14-ECC6-5100-5586438EBD08}"/>
                </a:ext>
              </a:extLst>
            </p:cNvPr>
            <p:cNvGrpSpPr/>
            <p:nvPr/>
          </p:nvGrpSpPr>
          <p:grpSpPr>
            <a:xfrm>
              <a:off x="5542724" y="2522228"/>
              <a:ext cx="1673524" cy="1438213"/>
              <a:chOff x="1455055" y="2629044"/>
              <a:chExt cx="1395068" cy="1198910"/>
            </a:xfrm>
          </p:grpSpPr>
          <p:sp>
            <p:nvSpPr>
              <p:cNvPr id="30" name="Google Shape;1415;p57">
                <a:extLst>
                  <a:ext uri="{FF2B5EF4-FFF2-40B4-BE49-F238E27FC236}">
                    <a16:creationId xmlns:a16="http://schemas.microsoft.com/office/drawing/2014/main" id="{0C3F1867-AC8D-B778-692E-086A31EE58A9}"/>
                  </a:ext>
                </a:extLst>
              </p:cNvPr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16;p57">
                <a:extLst>
                  <a:ext uri="{FF2B5EF4-FFF2-40B4-BE49-F238E27FC236}">
                    <a16:creationId xmlns:a16="http://schemas.microsoft.com/office/drawing/2014/main" id="{8A572E77-3037-310B-8C39-6E50E2AF718B}"/>
                  </a:ext>
                </a:extLst>
              </p:cNvPr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17;p57">
                <a:extLst>
                  <a:ext uri="{FF2B5EF4-FFF2-40B4-BE49-F238E27FC236}">
                    <a16:creationId xmlns:a16="http://schemas.microsoft.com/office/drawing/2014/main" id="{7D70E1DF-EDD0-6F00-3978-F49BA617C6EF}"/>
                  </a:ext>
                </a:extLst>
              </p:cNvPr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18;p57">
                <a:extLst>
                  <a:ext uri="{FF2B5EF4-FFF2-40B4-BE49-F238E27FC236}">
                    <a16:creationId xmlns:a16="http://schemas.microsoft.com/office/drawing/2014/main" id="{A9F61FCF-9CCD-A533-A7A2-AF1B90D03269}"/>
                  </a:ext>
                </a:extLst>
              </p:cNvPr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19;p57">
                <a:extLst>
                  <a:ext uri="{FF2B5EF4-FFF2-40B4-BE49-F238E27FC236}">
                    <a16:creationId xmlns:a16="http://schemas.microsoft.com/office/drawing/2014/main" id="{7C204CC7-EF73-6DCF-21E2-1D5E3D3C8A95}"/>
                  </a:ext>
                </a:extLst>
              </p:cNvPr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20;p57">
                <a:extLst>
                  <a:ext uri="{FF2B5EF4-FFF2-40B4-BE49-F238E27FC236}">
                    <a16:creationId xmlns:a16="http://schemas.microsoft.com/office/drawing/2014/main" id="{FB153CFD-3B11-2EFF-0B47-339DD683AE35}"/>
                  </a:ext>
                </a:extLst>
              </p:cNvPr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21;p57">
                <a:extLst>
                  <a:ext uri="{FF2B5EF4-FFF2-40B4-BE49-F238E27FC236}">
                    <a16:creationId xmlns:a16="http://schemas.microsoft.com/office/drawing/2014/main" id="{C38FCCD6-58FD-934B-15A0-05E588560288}"/>
                  </a:ext>
                </a:extLst>
              </p:cNvPr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22;p57">
                <a:extLst>
                  <a:ext uri="{FF2B5EF4-FFF2-40B4-BE49-F238E27FC236}">
                    <a16:creationId xmlns:a16="http://schemas.microsoft.com/office/drawing/2014/main" id="{58DC22B7-5B31-06F7-FC54-AB1F47F1D2A9}"/>
                  </a:ext>
                </a:extLst>
              </p:cNvPr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23;p57">
                <a:extLst>
                  <a:ext uri="{FF2B5EF4-FFF2-40B4-BE49-F238E27FC236}">
                    <a16:creationId xmlns:a16="http://schemas.microsoft.com/office/drawing/2014/main" id="{36B0B098-03E8-C8F5-B612-40BCCCFF03EB}"/>
                  </a:ext>
                </a:extLst>
              </p:cNvPr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24;p57">
                <a:extLst>
                  <a:ext uri="{FF2B5EF4-FFF2-40B4-BE49-F238E27FC236}">
                    <a16:creationId xmlns:a16="http://schemas.microsoft.com/office/drawing/2014/main" id="{859B92D2-6D1D-0E1D-E927-05E398DD7FB6}"/>
                  </a:ext>
                </a:extLst>
              </p:cNvPr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25;p57">
                <a:extLst>
                  <a:ext uri="{FF2B5EF4-FFF2-40B4-BE49-F238E27FC236}">
                    <a16:creationId xmlns:a16="http://schemas.microsoft.com/office/drawing/2014/main" id="{BC32E629-2BC4-17D0-CA47-B733390E9318}"/>
                  </a:ext>
                </a:extLst>
              </p:cNvPr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26;p57">
                <a:extLst>
                  <a:ext uri="{FF2B5EF4-FFF2-40B4-BE49-F238E27FC236}">
                    <a16:creationId xmlns:a16="http://schemas.microsoft.com/office/drawing/2014/main" id="{2508E06A-BAC5-C80C-F2F9-FF8A76B81272}"/>
                  </a:ext>
                </a:extLst>
              </p:cNvPr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27;p57">
                <a:extLst>
                  <a:ext uri="{FF2B5EF4-FFF2-40B4-BE49-F238E27FC236}">
                    <a16:creationId xmlns:a16="http://schemas.microsoft.com/office/drawing/2014/main" id="{4226AE5F-4E60-C0A0-1C0D-44B88095304E}"/>
                  </a:ext>
                </a:extLst>
              </p:cNvPr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28;p57">
                <a:extLst>
                  <a:ext uri="{FF2B5EF4-FFF2-40B4-BE49-F238E27FC236}">
                    <a16:creationId xmlns:a16="http://schemas.microsoft.com/office/drawing/2014/main" id="{5BCD3384-FDC3-EEAA-C3BF-C1BD14651634}"/>
                  </a:ext>
                </a:extLst>
              </p:cNvPr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29;p57">
                <a:extLst>
                  <a:ext uri="{FF2B5EF4-FFF2-40B4-BE49-F238E27FC236}">
                    <a16:creationId xmlns:a16="http://schemas.microsoft.com/office/drawing/2014/main" id="{42C2E2BC-53D0-AF35-1FFE-1A6AE9A97B4C}"/>
                  </a:ext>
                </a:extLst>
              </p:cNvPr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30;p57">
                <a:extLst>
                  <a:ext uri="{FF2B5EF4-FFF2-40B4-BE49-F238E27FC236}">
                    <a16:creationId xmlns:a16="http://schemas.microsoft.com/office/drawing/2014/main" id="{21C4C996-4073-CEE3-AB53-CC9B0EA2C314}"/>
                  </a:ext>
                </a:extLst>
              </p:cNvPr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31;p57">
                <a:extLst>
                  <a:ext uri="{FF2B5EF4-FFF2-40B4-BE49-F238E27FC236}">
                    <a16:creationId xmlns:a16="http://schemas.microsoft.com/office/drawing/2014/main" id="{FAA422C9-D3F2-F5CB-D748-068933FF1E21}"/>
                  </a:ext>
                </a:extLst>
              </p:cNvPr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32;p57">
                <a:extLst>
                  <a:ext uri="{FF2B5EF4-FFF2-40B4-BE49-F238E27FC236}">
                    <a16:creationId xmlns:a16="http://schemas.microsoft.com/office/drawing/2014/main" id="{471E64EF-979F-8418-E9D8-9BFD094BD459}"/>
                  </a:ext>
                </a:extLst>
              </p:cNvPr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33;p57">
                <a:extLst>
                  <a:ext uri="{FF2B5EF4-FFF2-40B4-BE49-F238E27FC236}">
                    <a16:creationId xmlns:a16="http://schemas.microsoft.com/office/drawing/2014/main" id="{76E59257-BB98-3DD9-DA19-0F4BFC26B3EE}"/>
                  </a:ext>
                </a:extLst>
              </p:cNvPr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434;p57">
              <a:extLst>
                <a:ext uri="{FF2B5EF4-FFF2-40B4-BE49-F238E27FC236}">
                  <a16:creationId xmlns:a16="http://schemas.microsoft.com/office/drawing/2014/main" id="{E310C2BE-05FD-F077-ECDA-6C1EC5DA5121}"/>
                </a:ext>
              </a:extLst>
            </p:cNvPr>
            <p:cNvGrpSpPr/>
            <p:nvPr/>
          </p:nvGrpSpPr>
          <p:grpSpPr>
            <a:xfrm>
              <a:off x="6318506" y="3478067"/>
              <a:ext cx="639344" cy="603209"/>
              <a:chOff x="5127806" y="3642167"/>
              <a:chExt cx="639344" cy="603209"/>
            </a:xfrm>
          </p:grpSpPr>
          <p:sp>
            <p:nvSpPr>
              <p:cNvPr id="9" name="Google Shape;1435;p57">
                <a:extLst>
                  <a:ext uri="{FF2B5EF4-FFF2-40B4-BE49-F238E27FC236}">
                    <a16:creationId xmlns:a16="http://schemas.microsoft.com/office/drawing/2014/main" id="{EC5437BF-6C90-7792-1903-520F613E13A1}"/>
                  </a:ext>
                </a:extLst>
              </p:cNvPr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36;p57">
                <a:extLst>
                  <a:ext uri="{FF2B5EF4-FFF2-40B4-BE49-F238E27FC236}">
                    <a16:creationId xmlns:a16="http://schemas.microsoft.com/office/drawing/2014/main" id="{9275990B-09BA-6E5D-7FB4-7583617421AA}"/>
                  </a:ext>
                </a:extLst>
              </p:cNvPr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37;p57">
                <a:extLst>
                  <a:ext uri="{FF2B5EF4-FFF2-40B4-BE49-F238E27FC236}">
                    <a16:creationId xmlns:a16="http://schemas.microsoft.com/office/drawing/2014/main" id="{9A7C3182-1009-683B-75E3-76122CA9359E}"/>
                  </a:ext>
                </a:extLst>
              </p:cNvPr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438;p57">
                <a:extLst>
                  <a:ext uri="{FF2B5EF4-FFF2-40B4-BE49-F238E27FC236}">
                    <a16:creationId xmlns:a16="http://schemas.microsoft.com/office/drawing/2014/main" id="{35F80970-B114-5474-D785-95731B31F519}"/>
                  </a:ext>
                </a:extLst>
              </p:cNvPr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439;p57">
                <a:extLst>
                  <a:ext uri="{FF2B5EF4-FFF2-40B4-BE49-F238E27FC236}">
                    <a16:creationId xmlns:a16="http://schemas.microsoft.com/office/drawing/2014/main" id="{5D82AEAB-0B4B-9AC5-63CC-A911B05287CB}"/>
                  </a:ext>
                </a:extLst>
              </p:cNvPr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40;p57">
                <a:extLst>
                  <a:ext uri="{FF2B5EF4-FFF2-40B4-BE49-F238E27FC236}">
                    <a16:creationId xmlns:a16="http://schemas.microsoft.com/office/drawing/2014/main" id="{D1580DBD-1A4E-F498-5313-EE8F0CE78A9D}"/>
                  </a:ext>
                </a:extLst>
              </p:cNvPr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41;p57">
                <a:extLst>
                  <a:ext uri="{FF2B5EF4-FFF2-40B4-BE49-F238E27FC236}">
                    <a16:creationId xmlns:a16="http://schemas.microsoft.com/office/drawing/2014/main" id="{77745D10-6861-8E8C-AFF1-EC7D9AE30FA7}"/>
                  </a:ext>
                </a:extLst>
              </p:cNvPr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42;p57">
                <a:extLst>
                  <a:ext uri="{FF2B5EF4-FFF2-40B4-BE49-F238E27FC236}">
                    <a16:creationId xmlns:a16="http://schemas.microsoft.com/office/drawing/2014/main" id="{BFE5C99C-D235-84FF-AE38-2B6271AF53B4}"/>
                  </a:ext>
                </a:extLst>
              </p:cNvPr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43;p57">
                <a:extLst>
                  <a:ext uri="{FF2B5EF4-FFF2-40B4-BE49-F238E27FC236}">
                    <a16:creationId xmlns:a16="http://schemas.microsoft.com/office/drawing/2014/main" id="{A6BE740E-BB36-2DE1-C5F6-57AE1D81311A}"/>
                  </a:ext>
                </a:extLst>
              </p:cNvPr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44;p57">
                <a:extLst>
                  <a:ext uri="{FF2B5EF4-FFF2-40B4-BE49-F238E27FC236}">
                    <a16:creationId xmlns:a16="http://schemas.microsoft.com/office/drawing/2014/main" id="{53AFA985-61F4-9A9B-135C-3AFA81CE75FE}"/>
                  </a:ext>
                </a:extLst>
              </p:cNvPr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45;p57">
                <a:extLst>
                  <a:ext uri="{FF2B5EF4-FFF2-40B4-BE49-F238E27FC236}">
                    <a16:creationId xmlns:a16="http://schemas.microsoft.com/office/drawing/2014/main" id="{991F4757-F422-4FC8-AA99-E1027DB93CFA}"/>
                  </a:ext>
                </a:extLst>
              </p:cNvPr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46;p57">
                <a:extLst>
                  <a:ext uri="{FF2B5EF4-FFF2-40B4-BE49-F238E27FC236}">
                    <a16:creationId xmlns:a16="http://schemas.microsoft.com/office/drawing/2014/main" id="{738B2958-9BE5-3B11-D4A5-5BBB3E7D4502}"/>
                  </a:ext>
                </a:extLst>
              </p:cNvPr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47;p57">
                <a:extLst>
                  <a:ext uri="{FF2B5EF4-FFF2-40B4-BE49-F238E27FC236}">
                    <a16:creationId xmlns:a16="http://schemas.microsoft.com/office/drawing/2014/main" id="{5C96712F-7144-7E35-753F-4F8257427E8C}"/>
                  </a:ext>
                </a:extLst>
              </p:cNvPr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48;p57">
                <a:extLst>
                  <a:ext uri="{FF2B5EF4-FFF2-40B4-BE49-F238E27FC236}">
                    <a16:creationId xmlns:a16="http://schemas.microsoft.com/office/drawing/2014/main" id="{8D370FBF-3222-5078-DE1D-639A1CF8E3A2}"/>
                  </a:ext>
                </a:extLst>
              </p:cNvPr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9;p57">
                <a:extLst>
                  <a:ext uri="{FF2B5EF4-FFF2-40B4-BE49-F238E27FC236}">
                    <a16:creationId xmlns:a16="http://schemas.microsoft.com/office/drawing/2014/main" id="{2D92BB87-CCC5-2457-4D94-E0378B6CCF28}"/>
                  </a:ext>
                </a:extLst>
              </p:cNvPr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50;p57">
                <a:extLst>
                  <a:ext uri="{FF2B5EF4-FFF2-40B4-BE49-F238E27FC236}">
                    <a16:creationId xmlns:a16="http://schemas.microsoft.com/office/drawing/2014/main" id="{FC73F522-F50B-9D50-9505-0D4101B95819}"/>
                  </a:ext>
                </a:extLst>
              </p:cNvPr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51;p57">
                <a:extLst>
                  <a:ext uri="{FF2B5EF4-FFF2-40B4-BE49-F238E27FC236}">
                    <a16:creationId xmlns:a16="http://schemas.microsoft.com/office/drawing/2014/main" id="{63C2D179-A426-6411-03C0-B630163227B0}"/>
                  </a:ext>
                </a:extLst>
              </p:cNvPr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52;p57">
                <a:extLst>
                  <a:ext uri="{FF2B5EF4-FFF2-40B4-BE49-F238E27FC236}">
                    <a16:creationId xmlns:a16="http://schemas.microsoft.com/office/drawing/2014/main" id="{8F72B696-C2F3-D6B0-003A-84732CDF634D}"/>
                  </a:ext>
                </a:extLst>
              </p:cNvPr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53;p57">
                <a:extLst>
                  <a:ext uri="{FF2B5EF4-FFF2-40B4-BE49-F238E27FC236}">
                    <a16:creationId xmlns:a16="http://schemas.microsoft.com/office/drawing/2014/main" id="{1BEC06CF-6A96-55CE-DCB8-C50BAA3BA1D1}"/>
                  </a:ext>
                </a:extLst>
              </p:cNvPr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54;p57">
                <a:extLst>
                  <a:ext uri="{FF2B5EF4-FFF2-40B4-BE49-F238E27FC236}">
                    <a16:creationId xmlns:a16="http://schemas.microsoft.com/office/drawing/2014/main" id="{D73B9ECA-CA46-C2ED-6F9E-A3173CCB5E0B}"/>
                  </a:ext>
                </a:extLst>
              </p:cNvPr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55;p57">
                <a:extLst>
                  <a:ext uri="{FF2B5EF4-FFF2-40B4-BE49-F238E27FC236}">
                    <a16:creationId xmlns:a16="http://schemas.microsoft.com/office/drawing/2014/main" id="{DE36A15B-DBE9-A4BA-7E12-0B84D7070F4A}"/>
                  </a:ext>
                </a:extLst>
              </p:cNvPr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3893;p93">
            <a:extLst>
              <a:ext uri="{FF2B5EF4-FFF2-40B4-BE49-F238E27FC236}">
                <a16:creationId xmlns:a16="http://schemas.microsoft.com/office/drawing/2014/main" id="{73468C44-CF1E-3312-AC2B-8F1CB823F115}"/>
              </a:ext>
            </a:extLst>
          </p:cNvPr>
          <p:cNvGrpSpPr/>
          <p:nvPr/>
        </p:nvGrpSpPr>
        <p:grpSpPr>
          <a:xfrm>
            <a:off x="155894" y="3374149"/>
            <a:ext cx="1934163" cy="1229251"/>
            <a:chOff x="2273966" y="1055805"/>
            <a:chExt cx="2294016" cy="1324326"/>
          </a:xfrm>
        </p:grpSpPr>
        <p:sp>
          <p:nvSpPr>
            <p:cNvPr id="50" name="Google Shape;3894;p93">
              <a:extLst>
                <a:ext uri="{FF2B5EF4-FFF2-40B4-BE49-F238E27FC236}">
                  <a16:creationId xmlns:a16="http://schemas.microsoft.com/office/drawing/2014/main" id="{6EA720EA-2BEC-7206-E94F-70DC62AAE426}"/>
                </a:ext>
              </a:extLst>
            </p:cNvPr>
            <p:cNvSpPr/>
            <p:nvPr/>
          </p:nvSpPr>
          <p:spPr>
            <a:xfrm>
              <a:off x="2273966" y="1055805"/>
              <a:ext cx="2294016" cy="1324326"/>
            </a:xfrm>
            <a:custGeom>
              <a:avLst/>
              <a:gdLst/>
              <a:ahLst/>
              <a:cxnLst/>
              <a:rect l="l" t="t" r="r" b="b"/>
              <a:pathLst>
                <a:path w="130453" h="75310" extrusionOk="0">
                  <a:moveTo>
                    <a:pt x="6643" y="1"/>
                  </a:moveTo>
                  <a:cubicBezTo>
                    <a:pt x="2976" y="1"/>
                    <a:pt x="1" y="2976"/>
                    <a:pt x="1" y="6644"/>
                  </a:cubicBezTo>
                  <a:lnTo>
                    <a:pt x="1" y="68666"/>
                  </a:lnTo>
                  <a:cubicBezTo>
                    <a:pt x="1" y="72334"/>
                    <a:pt x="2976" y="75309"/>
                    <a:pt x="6643" y="75309"/>
                  </a:cubicBezTo>
                  <a:lnTo>
                    <a:pt x="123811" y="75309"/>
                  </a:lnTo>
                  <a:cubicBezTo>
                    <a:pt x="127478" y="75309"/>
                    <a:pt x="130453" y="72334"/>
                    <a:pt x="130453" y="68666"/>
                  </a:cubicBezTo>
                  <a:lnTo>
                    <a:pt x="130453" y="6644"/>
                  </a:lnTo>
                  <a:cubicBezTo>
                    <a:pt x="130453" y="2976"/>
                    <a:pt x="127478" y="1"/>
                    <a:pt x="123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95;p93">
              <a:extLst>
                <a:ext uri="{FF2B5EF4-FFF2-40B4-BE49-F238E27FC236}">
                  <a16:creationId xmlns:a16="http://schemas.microsoft.com/office/drawing/2014/main" id="{6E133D72-3347-2A57-C08D-B6ACFC864FF2}"/>
                </a:ext>
              </a:extLst>
            </p:cNvPr>
            <p:cNvSpPr/>
            <p:nvPr/>
          </p:nvSpPr>
          <p:spPr>
            <a:xfrm>
              <a:off x="2273966" y="1055805"/>
              <a:ext cx="2294016" cy="1324326"/>
            </a:xfrm>
            <a:custGeom>
              <a:avLst/>
              <a:gdLst/>
              <a:ahLst/>
              <a:cxnLst/>
              <a:rect l="l" t="t" r="r" b="b"/>
              <a:pathLst>
                <a:path w="130453" h="75310" fill="none" extrusionOk="0">
                  <a:moveTo>
                    <a:pt x="123811" y="75309"/>
                  </a:moveTo>
                  <a:lnTo>
                    <a:pt x="6643" y="75309"/>
                  </a:lnTo>
                  <a:cubicBezTo>
                    <a:pt x="2976" y="75309"/>
                    <a:pt x="1" y="72334"/>
                    <a:pt x="1" y="68666"/>
                  </a:cubicBezTo>
                  <a:lnTo>
                    <a:pt x="1" y="6644"/>
                  </a:lnTo>
                  <a:cubicBezTo>
                    <a:pt x="1" y="2976"/>
                    <a:pt x="2976" y="1"/>
                    <a:pt x="6643" y="1"/>
                  </a:cubicBezTo>
                  <a:lnTo>
                    <a:pt x="123811" y="1"/>
                  </a:lnTo>
                  <a:cubicBezTo>
                    <a:pt x="127478" y="1"/>
                    <a:pt x="130453" y="2976"/>
                    <a:pt x="130453" y="6644"/>
                  </a:cubicBezTo>
                  <a:lnTo>
                    <a:pt x="130453" y="68666"/>
                  </a:lnTo>
                  <a:cubicBezTo>
                    <a:pt x="130453" y="72334"/>
                    <a:pt x="127478" y="75309"/>
                    <a:pt x="123811" y="75309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1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96;p93">
              <a:extLst>
                <a:ext uri="{FF2B5EF4-FFF2-40B4-BE49-F238E27FC236}">
                  <a16:creationId xmlns:a16="http://schemas.microsoft.com/office/drawing/2014/main" id="{198EF323-343F-5AFC-18E9-C26A03ECF104}"/>
                </a:ext>
              </a:extLst>
            </p:cNvPr>
            <p:cNvSpPr/>
            <p:nvPr/>
          </p:nvSpPr>
          <p:spPr>
            <a:xfrm>
              <a:off x="2403480" y="1476192"/>
              <a:ext cx="449367" cy="260047"/>
            </a:xfrm>
            <a:custGeom>
              <a:avLst/>
              <a:gdLst/>
              <a:ahLst/>
              <a:cxnLst/>
              <a:rect l="l" t="t" r="r" b="b"/>
              <a:pathLst>
                <a:path w="25554" h="14788" extrusionOk="0">
                  <a:moveTo>
                    <a:pt x="44" y="0"/>
                  </a:moveTo>
                  <a:cubicBezTo>
                    <a:pt x="30" y="0"/>
                    <a:pt x="0" y="14"/>
                    <a:pt x="0" y="30"/>
                  </a:cubicBezTo>
                  <a:lnTo>
                    <a:pt x="0" y="14758"/>
                  </a:lnTo>
                  <a:cubicBezTo>
                    <a:pt x="0" y="14773"/>
                    <a:pt x="30" y="14788"/>
                    <a:pt x="44" y="14788"/>
                  </a:cubicBezTo>
                  <a:lnTo>
                    <a:pt x="25510" y="14788"/>
                  </a:lnTo>
                  <a:cubicBezTo>
                    <a:pt x="25540" y="14788"/>
                    <a:pt x="25554" y="14773"/>
                    <a:pt x="25554" y="14758"/>
                  </a:cubicBezTo>
                  <a:lnTo>
                    <a:pt x="25554" y="30"/>
                  </a:lnTo>
                  <a:cubicBezTo>
                    <a:pt x="25554" y="14"/>
                    <a:pt x="25540" y="0"/>
                    <a:pt x="255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97;p93">
              <a:extLst>
                <a:ext uri="{FF2B5EF4-FFF2-40B4-BE49-F238E27FC236}">
                  <a16:creationId xmlns:a16="http://schemas.microsoft.com/office/drawing/2014/main" id="{A3053125-4FAA-3EFC-822C-46613DA4DAAA}"/>
                </a:ext>
              </a:extLst>
            </p:cNvPr>
            <p:cNvSpPr/>
            <p:nvPr/>
          </p:nvSpPr>
          <p:spPr>
            <a:xfrm>
              <a:off x="2403480" y="1476192"/>
              <a:ext cx="449367" cy="260047"/>
            </a:xfrm>
            <a:custGeom>
              <a:avLst/>
              <a:gdLst/>
              <a:ahLst/>
              <a:cxnLst/>
              <a:rect l="l" t="t" r="r" b="b"/>
              <a:pathLst>
                <a:path w="25554" h="14788" fill="none" extrusionOk="0">
                  <a:moveTo>
                    <a:pt x="25510" y="14788"/>
                  </a:moveTo>
                  <a:lnTo>
                    <a:pt x="44" y="14788"/>
                  </a:lnTo>
                  <a:cubicBezTo>
                    <a:pt x="30" y="14788"/>
                    <a:pt x="0" y="14773"/>
                    <a:pt x="0" y="14758"/>
                  </a:cubicBezTo>
                  <a:lnTo>
                    <a:pt x="0" y="30"/>
                  </a:lnTo>
                  <a:cubicBezTo>
                    <a:pt x="0" y="14"/>
                    <a:pt x="30" y="0"/>
                    <a:pt x="44" y="0"/>
                  </a:cubicBezTo>
                  <a:lnTo>
                    <a:pt x="25510" y="0"/>
                  </a:lnTo>
                  <a:cubicBezTo>
                    <a:pt x="25540" y="0"/>
                    <a:pt x="25554" y="14"/>
                    <a:pt x="25554" y="30"/>
                  </a:cubicBezTo>
                  <a:lnTo>
                    <a:pt x="25554" y="14758"/>
                  </a:lnTo>
                  <a:cubicBezTo>
                    <a:pt x="25554" y="14773"/>
                    <a:pt x="25540" y="14788"/>
                    <a:pt x="25510" y="14788"/>
                  </a:cubicBezTo>
                  <a:close/>
                </a:path>
              </a:pathLst>
            </a:custGeom>
            <a:noFill/>
            <a:ln w="21750" cap="flat" cmpd="sng">
              <a:solidFill>
                <a:schemeClr val="accent1"/>
              </a:solidFill>
              <a:prstDash val="solid"/>
              <a:miter lim="11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3898;p93">
              <a:extLst>
                <a:ext uri="{FF2B5EF4-FFF2-40B4-BE49-F238E27FC236}">
                  <a16:creationId xmlns:a16="http://schemas.microsoft.com/office/drawing/2014/main" id="{4516A48E-86BD-32B5-E698-F02AC395405E}"/>
                </a:ext>
              </a:extLst>
            </p:cNvPr>
            <p:cNvGrpSpPr/>
            <p:nvPr/>
          </p:nvGrpSpPr>
          <p:grpSpPr>
            <a:xfrm>
              <a:off x="2395179" y="1184035"/>
              <a:ext cx="916636" cy="110592"/>
              <a:chOff x="2395179" y="1184035"/>
              <a:chExt cx="916636" cy="110592"/>
            </a:xfrm>
          </p:grpSpPr>
          <p:sp>
            <p:nvSpPr>
              <p:cNvPr id="73" name="Google Shape;3899;p93">
                <a:extLst>
                  <a:ext uri="{FF2B5EF4-FFF2-40B4-BE49-F238E27FC236}">
                    <a16:creationId xmlns:a16="http://schemas.microsoft.com/office/drawing/2014/main" id="{489CB673-ACF6-0BAF-C347-7A179DEBB1A3}"/>
                  </a:ext>
                </a:extLst>
              </p:cNvPr>
              <p:cNvSpPr/>
              <p:nvPr/>
            </p:nvSpPr>
            <p:spPr>
              <a:xfrm>
                <a:off x="2395179" y="1190242"/>
                <a:ext cx="94818" cy="103347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877" extrusionOk="0">
                    <a:moveTo>
                      <a:pt x="2711" y="1016"/>
                    </a:moveTo>
                    <a:cubicBezTo>
                      <a:pt x="3049" y="1016"/>
                      <a:pt x="3300" y="1075"/>
                      <a:pt x="3477" y="1193"/>
                    </a:cubicBezTo>
                    <a:cubicBezTo>
                      <a:pt x="3654" y="1311"/>
                      <a:pt x="3727" y="1474"/>
                      <a:pt x="3727" y="1709"/>
                    </a:cubicBezTo>
                    <a:cubicBezTo>
                      <a:pt x="3727" y="1930"/>
                      <a:pt x="3654" y="2106"/>
                      <a:pt x="3477" y="2224"/>
                    </a:cubicBezTo>
                    <a:cubicBezTo>
                      <a:pt x="3300" y="2342"/>
                      <a:pt x="3049" y="2401"/>
                      <a:pt x="2711" y="2401"/>
                    </a:cubicBezTo>
                    <a:lnTo>
                      <a:pt x="1356" y="2401"/>
                    </a:lnTo>
                    <a:lnTo>
                      <a:pt x="1356" y="1016"/>
                    </a:lnTo>
                    <a:close/>
                    <a:moveTo>
                      <a:pt x="2947" y="3402"/>
                    </a:moveTo>
                    <a:cubicBezTo>
                      <a:pt x="3668" y="3402"/>
                      <a:pt x="4021" y="3638"/>
                      <a:pt x="4021" y="4125"/>
                    </a:cubicBezTo>
                    <a:cubicBezTo>
                      <a:pt x="4021" y="4375"/>
                      <a:pt x="3933" y="4551"/>
                      <a:pt x="3756" y="4669"/>
                    </a:cubicBezTo>
                    <a:cubicBezTo>
                      <a:pt x="3579" y="4787"/>
                      <a:pt x="3300" y="4846"/>
                      <a:pt x="2947" y="4846"/>
                    </a:cubicBezTo>
                    <a:lnTo>
                      <a:pt x="1356" y="4846"/>
                    </a:lnTo>
                    <a:lnTo>
                      <a:pt x="1356" y="3402"/>
                    </a:lnTo>
                    <a:close/>
                    <a:moveTo>
                      <a:pt x="1" y="1"/>
                    </a:moveTo>
                    <a:lnTo>
                      <a:pt x="1" y="5877"/>
                    </a:lnTo>
                    <a:lnTo>
                      <a:pt x="3049" y="5877"/>
                    </a:lnTo>
                    <a:cubicBezTo>
                      <a:pt x="3815" y="5877"/>
                      <a:pt x="4390" y="5730"/>
                      <a:pt x="4802" y="5464"/>
                    </a:cubicBezTo>
                    <a:cubicBezTo>
                      <a:pt x="5199" y="5185"/>
                      <a:pt x="5392" y="4787"/>
                      <a:pt x="5392" y="4272"/>
                    </a:cubicBezTo>
                    <a:cubicBezTo>
                      <a:pt x="5392" y="3903"/>
                      <a:pt x="5303" y="3594"/>
                      <a:pt x="5111" y="3343"/>
                    </a:cubicBezTo>
                    <a:cubicBezTo>
                      <a:pt x="4920" y="3108"/>
                      <a:pt x="4655" y="2917"/>
                      <a:pt x="4316" y="2813"/>
                    </a:cubicBezTo>
                    <a:cubicBezTo>
                      <a:pt x="4567" y="2681"/>
                      <a:pt x="4758" y="2505"/>
                      <a:pt x="4891" y="2283"/>
                    </a:cubicBezTo>
                    <a:cubicBezTo>
                      <a:pt x="5038" y="2063"/>
                      <a:pt x="5097" y="1812"/>
                      <a:pt x="5097" y="1517"/>
                    </a:cubicBezTo>
                    <a:cubicBezTo>
                      <a:pt x="5097" y="1046"/>
                      <a:pt x="4905" y="678"/>
                      <a:pt x="4522" y="398"/>
                    </a:cubicBezTo>
                    <a:cubicBezTo>
                      <a:pt x="4139" y="133"/>
                      <a:pt x="3595" y="1"/>
                      <a:pt x="2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900;p93">
                <a:extLst>
                  <a:ext uri="{FF2B5EF4-FFF2-40B4-BE49-F238E27FC236}">
                    <a16:creationId xmlns:a16="http://schemas.microsoft.com/office/drawing/2014/main" id="{1B4F5F6A-A874-3515-9DAB-60383E75ABC6}"/>
                  </a:ext>
                </a:extLst>
              </p:cNvPr>
              <p:cNvSpPr/>
              <p:nvPr/>
            </p:nvSpPr>
            <p:spPr>
              <a:xfrm>
                <a:off x="2504998" y="1212769"/>
                <a:ext cx="75651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4655" extrusionOk="0">
                    <a:moveTo>
                      <a:pt x="2990" y="2696"/>
                    </a:moveTo>
                    <a:lnTo>
                      <a:pt x="2990" y="3168"/>
                    </a:lnTo>
                    <a:cubicBezTo>
                      <a:pt x="2917" y="3374"/>
                      <a:pt x="2784" y="3521"/>
                      <a:pt x="2607" y="3624"/>
                    </a:cubicBezTo>
                    <a:cubicBezTo>
                      <a:pt x="2446" y="3727"/>
                      <a:pt x="2240" y="3786"/>
                      <a:pt x="2018" y="3786"/>
                    </a:cubicBezTo>
                    <a:cubicBezTo>
                      <a:pt x="1782" y="3786"/>
                      <a:pt x="1606" y="3727"/>
                      <a:pt x="1474" y="3639"/>
                    </a:cubicBezTo>
                    <a:cubicBezTo>
                      <a:pt x="1341" y="3535"/>
                      <a:pt x="1282" y="3403"/>
                      <a:pt x="1282" y="3227"/>
                    </a:cubicBezTo>
                    <a:cubicBezTo>
                      <a:pt x="1282" y="2873"/>
                      <a:pt x="1547" y="2696"/>
                      <a:pt x="2092" y="2696"/>
                    </a:cubicBezTo>
                    <a:close/>
                    <a:moveTo>
                      <a:pt x="2122" y="0"/>
                    </a:moveTo>
                    <a:cubicBezTo>
                      <a:pt x="1753" y="0"/>
                      <a:pt x="1399" y="59"/>
                      <a:pt x="1061" y="148"/>
                    </a:cubicBezTo>
                    <a:cubicBezTo>
                      <a:pt x="708" y="251"/>
                      <a:pt x="413" y="383"/>
                      <a:pt x="162" y="546"/>
                    </a:cubicBezTo>
                    <a:lnTo>
                      <a:pt x="634" y="1473"/>
                    </a:lnTo>
                    <a:cubicBezTo>
                      <a:pt x="796" y="1341"/>
                      <a:pt x="1002" y="1238"/>
                      <a:pt x="1238" y="1165"/>
                    </a:cubicBezTo>
                    <a:cubicBezTo>
                      <a:pt x="1458" y="1090"/>
                      <a:pt x="1694" y="1047"/>
                      <a:pt x="1945" y="1047"/>
                    </a:cubicBezTo>
                    <a:cubicBezTo>
                      <a:pt x="2283" y="1047"/>
                      <a:pt x="2548" y="1120"/>
                      <a:pt x="2725" y="1282"/>
                    </a:cubicBezTo>
                    <a:cubicBezTo>
                      <a:pt x="2902" y="1430"/>
                      <a:pt x="2990" y="1650"/>
                      <a:pt x="2990" y="1945"/>
                    </a:cubicBezTo>
                    <a:lnTo>
                      <a:pt x="1945" y="1945"/>
                    </a:lnTo>
                    <a:cubicBezTo>
                      <a:pt x="1282" y="1945"/>
                      <a:pt x="796" y="2062"/>
                      <a:pt x="472" y="2298"/>
                    </a:cubicBezTo>
                    <a:cubicBezTo>
                      <a:pt x="162" y="2534"/>
                      <a:pt x="1" y="2873"/>
                      <a:pt x="1" y="3286"/>
                    </a:cubicBezTo>
                    <a:cubicBezTo>
                      <a:pt x="1" y="3551"/>
                      <a:pt x="74" y="3786"/>
                      <a:pt x="207" y="3993"/>
                    </a:cubicBezTo>
                    <a:cubicBezTo>
                      <a:pt x="339" y="4199"/>
                      <a:pt x="531" y="4360"/>
                      <a:pt x="781" y="4478"/>
                    </a:cubicBezTo>
                    <a:cubicBezTo>
                      <a:pt x="1046" y="4596"/>
                      <a:pt x="1341" y="4655"/>
                      <a:pt x="1694" y="4655"/>
                    </a:cubicBezTo>
                    <a:cubicBezTo>
                      <a:pt x="2357" y="4655"/>
                      <a:pt x="2829" y="4449"/>
                      <a:pt x="3064" y="4036"/>
                    </a:cubicBezTo>
                    <a:lnTo>
                      <a:pt x="3064" y="4596"/>
                    </a:lnTo>
                    <a:lnTo>
                      <a:pt x="4302" y="4596"/>
                    </a:lnTo>
                    <a:lnTo>
                      <a:pt x="4302" y="2019"/>
                    </a:lnTo>
                    <a:cubicBezTo>
                      <a:pt x="4302" y="1341"/>
                      <a:pt x="4110" y="841"/>
                      <a:pt x="3727" y="501"/>
                    </a:cubicBezTo>
                    <a:cubicBezTo>
                      <a:pt x="3359" y="177"/>
                      <a:pt x="2813" y="0"/>
                      <a:pt x="2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901;p93">
                <a:extLst>
                  <a:ext uri="{FF2B5EF4-FFF2-40B4-BE49-F238E27FC236}">
                    <a16:creationId xmlns:a16="http://schemas.microsoft.com/office/drawing/2014/main" id="{369185FD-2FBC-3759-CE16-6F0AFADD0E5B}"/>
                  </a:ext>
                </a:extLst>
              </p:cNvPr>
              <p:cNvSpPr/>
              <p:nvPr/>
            </p:nvSpPr>
            <p:spPr>
              <a:xfrm>
                <a:off x="2604986" y="1212769"/>
                <a:ext cx="81067" cy="80821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4596" extrusionOk="0">
                    <a:moveTo>
                      <a:pt x="2740" y="0"/>
                    </a:moveTo>
                    <a:cubicBezTo>
                      <a:pt x="2430" y="0"/>
                      <a:pt x="2150" y="59"/>
                      <a:pt x="1900" y="163"/>
                    </a:cubicBezTo>
                    <a:cubicBezTo>
                      <a:pt x="1634" y="266"/>
                      <a:pt x="1414" y="413"/>
                      <a:pt x="1251" y="605"/>
                    </a:cubicBezTo>
                    <a:lnTo>
                      <a:pt x="1251" y="75"/>
                    </a:lnTo>
                    <a:lnTo>
                      <a:pt x="0" y="75"/>
                    </a:lnTo>
                    <a:lnTo>
                      <a:pt x="0" y="4596"/>
                    </a:lnTo>
                    <a:lnTo>
                      <a:pt x="1310" y="4596"/>
                    </a:lnTo>
                    <a:lnTo>
                      <a:pt x="1310" y="2357"/>
                    </a:lnTo>
                    <a:cubicBezTo>
                      <a:pt x="1310" y="1960"/>
                      <a:pt x="1399" y="1650"/>
                      <a:pt x="1605" y="1444"/>
                    </a:cubicBezTo>
                    <a:cubicBezTo>
                      <a:pt x="1797" y="1238"/>
                      <a:pt x="2062" y="1135"/>
                      <a:pt x="2386" y="1135"/>
                    </a:cubicBezTo>
                    <a:cubicBezTo>
                      <a:pt x="2681" y="1135"/>
                      <a:pt x="2916" y="1224"/>
                      <a:pt x="3064" y="1400"/>
                    </a:cubicBezTo>
                    <a:cubicBezTo>
                      <a:pt x="3225" y="1577"/>
                      <a:pt x="3299" y="1856"/>
                      <a:pt x="3299" y="2210"/>
                    </a:cubicBezTo>
                    <a:lnTo>
                      <a:pt x="3299" y="4596"/>
                    </a:lnTo>
                    <a:lnTo>
                      <a:pt x="4610" y="4596"/>
                    </a:lnTo>
                    <a:lnTo>
                      <a:pt x="4610" y="2004"/>
                    </a:lnTo>
                    <a:cubicBezTo>
                      <a:pt x="4610" y="1341"/>
                      <a:pt x="4448" y="841"/>
                      <a:pt x="4095" y="517"/>
                    </a:cubicBezTo>
                    <a:cubicBezTo>
                      <a:pt x="3755" y="177"/>
                      <a:pt x="3299" y="0"/>
                      <a:pt x="27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902;p93">
                <a:extLst>
                  <a:ext uri="{FF2B5EF4-FFF2-40B4-BE49-F238E27FC236}">
                    <a16:creationId xmlns:a16="http://schemas.microsoft.com/office/drawing/2014/main" id="{51A69639-5294-47E5-5643-11780D674AAC}"/>
                  </a:ext>
                </a:extLst>
              </p:cNvPr>
              <p:cNvSpPr/>
              <p:nvPr/>
            </p:nvSpPr>
            <p:spPr>
              <a:xfrm>
                <a:off x="2710654" y="1184035"/>
                <a:ext cx="87046" cy="109555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6230" extrusionOk="0">
                    <a:moveTo>
                      <a:pt x="0" y="0"/>
                    </a:moveTo>
                    <a:lnTo>
                      <a:pt x="0" y="6230"/>
                    </a:lnTo>
                    <a:lnTo>
                      <a:pt x="1311" y="6230"/>
                    </a:lnTo>
                    <a:lnTo>
                      <a:pt x="1311" y="5081"/>
                    </a:lnTo>
                    <a:lnTo>
                      <a:pt x="1929" y="4448"/>
                    </a:lnTo>
                    <a:lnTo>
                      <a:pt x="3359" y="6230"/>
                    </a:lnTo>
                    <a:lnTo>
                      <a:pt x="4949" y="6230"/>
                    </a:lnTo>
                    <a:lnTo>
                      <a:pt x="2901" y="3623"/>
                    </a:lnTo>
                    <a:lnTo>
                      <a:pt x="4787" y="1709"/>
                    </a:lnTo>
                    <a:lnTo>
                      <a:pt x="3225" y="1709"/>
                    </a:lnTo>
                    <a:lnTo>
                      <a:pt x="1311" y="3520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903;p93">
                <a:extLst>
                  <a:ext uri="{FF2B5EF4-FFF2-40B4-BE49-F238E27FC236}">
                    <a16:creationId xmlns:a16="http://schemas.microsoft.com/office/drawing/2014/main" id="{AAB41F43-DA42-7EA1-B4A1-E4BD250A5ECA}"/>
                  </a:ext>
                </a:extLst>
              </p:cNvPr>
              <p:cNvSpPr/>
              <p:nvPr/>
            </p:nvSpPr>
            <p:spPr>
              <a:xfrm>
                <a:off x="2858527" y="1190242"/>
                <a:ext cx="94818" cy="103347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5877" extrusionOk="0">
                    <a:moveTo>
                      <a:pt x="1" y="1"/>
                    </a:moveTo>
                    <a:lnTo>
                      <a:pt x="1" y="5877"/>
                    </a:lnTo>
                    <a:lnTo>
                      <a:pt x="1342" y="5877"/>
                    </a:lnTo>
                    <a:lnTo>
                      <a:pt x="1342" y="2298"/>
                    </a:lnTo>
                    <a:lnTo>
                      <a:pt x="4288" y="5877"/>
                    </a:lnTo>
                    <a:lnTo>
                      <a:pt x="5392" y="5877"/>
                    </a:lnTo>
                    <a:lnTo>
                      <a:pt x="5392" y="1"/>
                    </a:lnTo>
                    <a:lnTo>
                      <a:pt x="4052" y="1"/>
                    </a:lnTo>
                    <a:lnTo>
                      <a:pt x="4052" y="3565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904;p93">
                <a:extLst>
                  <a:ext uri="{FF2B5EF4-FFF2-40B4-BE49-F238E27FC236}">
                    <a16:creationId xmlns:a16="http://schemas.microsoft.com/office/drawing/2014/main" id="{933E7A43-FFDD-E108-88CC-123EB540CF75}"/>
                  </a:ext>
                </a:extLst>
              </p:cNvPr>
              <p:cNvSpPr/>
              <p:nvPr/>
            </p:nvSpPr>
            <p:spPr>
              <a:xfrm>
                <a:off x="2974834" y="1212769"/>
                <a:ext cx="75387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655" extrusionOk="0">
                    <a:moveTo>
                      <a:pt x="2976" y="2696"/>
                    </a:moveTo>
                    <a:lnTo>
                      <a:pt x="2976" y="3168"/>
                    </a:lnTo>
                    <a:cubicBezTo>
                      <a:pt x="2902" y="3374"/>
                      <a:pt x="2784" y="3521"/>
                      <a:pt x="2607" y="3624"/>
                    </a:cubicBezTo>
                    <a:cubicBezTo>
                      <a:pt x="2430" y="3727"/>
                      <a:pt x="2240" y="3786"/>
                      <a:pt x="2004" y="3786"/>
                    </a:cubicBezTo>
                    <a:cubicBezTo>
                      <a:pt x="1782" y="3786"/>
                      <a:pt x="1606" y="3727"/>
                      <a:pt x="1474" y="3639"/>
                    </a:cubicBezTo>
                    <a:cubicBezTo>
                      <a:pt x="1341" y="3535"/>
                      <a:pt x="1267" y="3403"/>
                      <a:pt x="1267" y="3227"/>
                    </a:cubicBezTo>
                    <a:cubicBezTo>
                      <a:pt x="1267" y="2873"/>
                      <a:pt x="1547" y="2696"/>
                      <a:pt x="2077" y="2696"/>
                    </a:cubicBezTo>
                    <a:close/>
                    <a:moveTo>
                      <a:pt x="2106" y="0"/>
                    </a:moveTo>
                    <a:cubicBezTo>
                      <a:pt x="1753" y="0"/>
                      <a:pt x="1399" y="59"/>
                      <a:pt x="1046" y="148"/>
                    </a:cubicBezTo>
                    <a:cubicBezTo>
                      <a:pt x="708" y="251"/>
                      <a:pt x="413" y="383"/>
                      <a:pt x="162" y="546"/>
                    </a:cubicBezTo>
                    <a:lnTo>
                      <a:pt x="634" y="1473"/>
                    </a:lnTo>
                    <a:cubicBezTo>
                      <a:pt x="796" y="1341"/>
                      <a:pt x="987" y="1238"/>
                      <a:pt x="1223" y="1165"/>
                    </a:cubicBezTo>
                    <a:cubicBezTo>
                      <a:pt x="1458" y="1090"/>
                      <a:pt x="1694" y="1047"/>
                      <a:pt x="1930" y="1047"/>
                    </a:cubicBezTo>
                    <a:cubicBezTo>
                      <a:pt x="2283" y="1047"/>
                      <a:pt x="2548" y="1120"/>
                      <a:pt x="2711" y="1282"/>
                    </a:cubicBezTo>
                    <a:cubicBezTo>
                      <a:pt x="2888" y="1430"/>
                      <a:pt x="2976" y="1650"/>
                      <a:pt x="2976" y="1945"/>
                    </a:cubicBezTo>
                    <a:lnTo>
                      <a:pt x="1930" y="1945"/>
                    </a:lnTo>
                    <a:cubicBezTo>
                      <a:pt x="1267" y="1945"/>
                      <a:pt x="781" y="2062"/>
                      <a:pt x="472" y="2298"/>
                    </a:cubicBezTo>
                    <a:cubicBezTo>
                      <a:pt x="148" y="2534"/>
                      <a:pt x="1" y="2873"/>
                      <a:pt x="1" y="3286"/>
                    </a:cubicBezTo>
                    <a:cubicBezTo>
                      <a:pt x="1" y="3551"/>
                      <a:pt x="60" y="3786"/>
                      <a:pt x="192" y="3993"/>
                    </a:cubicBezTo>
                    <a:cubicBezTo>
                      <a:pt x="325" y="4199"/>
                      <a:pt x="531" y="4360"/>
                      <a:pt x="781" y="4478"/>
                    </a:cubicBezTo>
                    <a:cubicBezTo>
                      <a:pt x="1032" y="4596"/>
                      <a:pt x="1341" y="4655"/>
                      <a:pt x="1680" y="4655"/>
                    </a:cubicBezTo>
                    <a:cubicBezTo>
                      <a:pt x="2357" y="4655"/>
                      <a:pt x="2813" y="4449"/>
                      <a:pt x="3064" y="4036"/>
                    </a:cubicBezTo>
                    <a:lnTo>
                      <a:pt x="3064" y="4596"/>
                    </a:lnTo>
                    <a:lnTo>
                      <a:pt x="4286" y="4596"/>
                    </a:lnTo>
                    <a:lnTo>
                      <a:pt x="4286" y="2019"/>
                    </a:lnTo>
                    <a:cubicBezTo>
                      <a:pt x="4286" y="1341"/>
                      <a:pt x="4095" y="841"/>
                      <a:pt x="3727" y="501"/>
                    </a:cubicBezTo>
                    <a:cubicBezTo>
                      <a:pt x="3344" y="177"/>
                      <a:pt x="2813" y="0"/>
                      <a:pt x="21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905;p93">
                <a:extLst>
                  <a:ext uri="{FF2B5EF4-FFF2-40B4-BE49-F238E27FC236}">
                    <a16:creationId xmlns:a16="http://schemas.microsoft.com/office/drawing/2014/main" id="{8DC38668-02D3-E703-E5E5-1B7D28B5B2C0}"/>
                  </a:ext>
                </a:extLst>
              </p:cNvPr>
              <p:cNvSpPr/>
              <p:nvPr/>
            </p:nvSpPr>
            <p:spPr>
              <a:xfrm>
                <a:off x="3074541" y="1212769"/>
                <a:ext cx="134455" cy="80821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4596" extrusionOk="0">
                    <a:moveTo>
                      <a:pt x="2681" y="0"/>
                    </a:moveTo>
                    <a:cubicBezTo>
                      <a:pt x="2387" y="0"/>
                      <a:pt x="2122" y="59"/>
                      <a:pt x="1872" y="163"/>
                    </a:cubicBezTo>
                    <a:cubicBezTo>
                      <a:pt x="1636" y="251"/>
                      <a:pt x="1430" y="399"/>
                      <a:pt x="1253" y="590"/>
                    </a:cubicBezTo>
                    <a:lnTo>
                      <a:pt x="1253" y="75"/>
                    </a:lnTo>
                    <a:lnTo>
                      <a:pt x="1" y="75"/>
                    </a:lnTo>
                    <a:lnTo>
                      <a:pt x="1" y="4596"/>
                    </a:lnTo>
                    <a:lnTo>
                      <a:pt x="1312" y="4596"/>
                    </a:lnTo>
                    <a:lnTo>
                      <a:pt x="1312" y="2328"/>
                    </a:lnTo>
                    <a:cubicBezTo>
                      <a:pt x="1312" y="1931"/>
                      <a:pt x="1401" y="1636"/>
                      <a:pt x="1577" y="1444"/>
                    </a:cubicBezTo>
                    <a:cubicBezTo>
                      <a:pt x="1768" y="1238"/>
                      <a:pt x="2004" y="1135"/>
                      <a:pt x="2298" y="1135"/>
                    </a:cubicBezTo>
                    <a:cubicBezTo>
                      <a:pt x="2873" y="1135"/>
                      <a:pt x="3168" y="1503"/>
                      <a:pt x="3168" y="2210"/>
                    </a:cubicBezTo>
                    <a:lnTo>
                      <a:pt x="3168" y="4596"/>
                    </a:lnTo>
                    <a:lnTo>
                      <a:pt x="4478" y="4596"/>
                    </a:lnTo>
                    <a:lnTo>
                      <a:pt x="4478" y="2328"/>
                    </a:lnTo>
                    <a:cubicBezTo>
                      <a:pt x="4478" y="1931"/>
                      <a:pt x="4567" y="1636"/>
                      <a:pt x="4743" y="1444"/>
                    </a:cubicBezTo>
                    <a:cubicBezTo>
                      <a:pt x="4920" y="1238"/>
                      <a:pt x="5171" y="1135"/>
                      <a:pt x="5480" y="1135"/>
                    </a:cubicBezTo>
                    <a:cubicBezTo>
                      <a:pt x="5745" y="1135"/>
                      <a:pt x="5967" y="1224"/>
                      <a:pt x="6114" y="1400"/>
                    </a:cubicBezTo>
                    <a:cubicBezTo>
                      <a:pt x="6261" y="1577"/>
                      <a:pt x="6334" y="1856"/>
                      <a:pt x="6334" y="2210"/>
                    </a:cubicBezTo>
                    <a:lnTo>
                      <a:pt x="6334" y="4596"/>
                    </a:lnTo>
                    <a:lnTo>
                      <a:pt x="7646" y="4596"/>
                    </a:lnTo>
                    <a:lnTo>
                      <a:pt x="7646" y="2004"/>
                    </a:lnTo>
                    <a:cubicBezTo>
                      <a:pt x="7646" y="1341"/>
                      <a:pt x="7469" y="841"/>
                      <a:pt x="7145" y="501"/>
                    </a:cubicBezTo>
                    <a:cubicBezTo>
                      <a:pt x="6805" y="177"/>
                      <a:pt x="6364" y="0"/>
                      <a:pt x="5790" y="0"/>
                    </a:cubicBezTo>
                    <a:cubicBezTo>
                      <a:pt x="5450" y="0"/>
                      <a:pt x="5142" y="75"/>
                      <a:pt x="4861" y="193"/>
                    </a:cubicBezTo>
                    <a:cubicBezTo>
                      <a:pt x="4582" y="325"/>
                      <a:pt x="4346" y="517"/>
                      <a:pt x="4170" y="752"/>
                    </a:cubicBezTo>
                    <a:cubicBezTo>
                      <a:pt x="4007" y="501"/>
                      <a:pt x="3801" y="325"/>
                      <a:pt x="3536" y="193"/>
                    </a:cubicBezTo>
                    <a:cubicBezTo>
                      <a:pt x="3286" y="75"/>
                      <a:pt x="2991" y="0"/>
                      <a:pt x="26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906;p93">
                <a:extLst>
                  <a:ext uri="{FF2B5EF4-FFF2-40B4-BE49-F238E27FC236}">
                    <a16:creationId xmlns:a16="http://schemas.microsoft.com/office/drawing/2014/main" id="{E4E3AB93-B7DE-11A9-91BA-6C69B5808497}"/>
                  </a:ext>
                </a:extLst>
              </p:cNvPr>
              <p:cNvSpPr/>
              <p:nvPr/>
            </p:nvSpPr>
            <p:spPr>
              <a:xfrm>
                <a:off x="3228146" y="1212769"/>
                <a:ext cx="83669" cy="81858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655" extrusionOk="0">
                    <a:moveTo>
                      <a:pt x="2416" y="1002"/>
                    </a:moveTo>
                    <a:cubicBezTo>
                      <a:pt x="2711" y="1002"/>
                      <a:pt x="2960" y="1076"/>
                      <a:pt x="3152" y="1253"/>
                    </a:cubicBezTo>
                    <a:cubicBezTo>
                      <a:pt x="3359" y="1430"/>
                      <a:pt x="3477" y="1650"/>
                      <a:pt x="3520" y="1945"/>
                    </a:cubicBezTo>
                    <a:lnTo>
                      <a:pt x="1297" y="1945"/>
                    </a:lnTo>
                    <a:cubicBezTo>
                      <a:pt x="1340" y="1650"/>
                      <a:pt x="1473" y="1414"/>
                      <a:pt x="1664" y="1253"/>
                    </a:cubicBezTo>
                    <a:cubicBezTo>
                      <a:pt x="1870" y="1076"/>
                      <a:pt x="2121" y="1002"/>
                      <a:pt x="2416" y="1002"/>
                    </a:cubicBezTo>
                    <a:close/>
                    <a:moveTo>
                      <a:pt x="2416" y="0"/>
                    </a:moveTo>
                    <a:cubicBezTo>
                      <a:pt x="1959" y="0"/>
                      <a:pt x="1546" y="104"/>
                      <a:pt x="1179" y="310"/>
                    </a:cubicBezTo>
                    <a:cubicBezTo>
                      <a:pt x="810" y="501"/>
                      <a:pt x="531" y="782"/>
                      <a:pt x="309" y="1135"/>
                    </a:cubicBezTo>
                    <a:cubicBezTo>
                      <a:pt x="103" y="1489"/>
                      <a:pt x="1" y="1886"/>
                      <a:pt x="1" y="2328"/>
                    </a:cubicBezTo>
                    <a:cubicBezTo>
                      <a:pt x="1" y="2785"/>
                      <a:pt x="103" y="3182"/>
                      <a:pt x="325" y="3535"/>
                    </a:cubicBezTo>
                    <a:cubicBezTo>
                      <a:pt x="531" y="3889"/>
                      <a:pt x="839" y="4169"/>
                      <a:pt x="1222" y="4360"/>
                    </a:cubicBezTo>
                    <a:cubicBezTo>
                      <a:pt x="1621" y="4566"/>
                      <a:pt x="2063" y="4655"/>
                      <a:pt x="2577" y="4655"/>
                    </a:cubicBezTo>
                    <a:cubicBezTo>
                      <a:pt x="3402" y="4655"/>
                      <a:pt x="4021" y="4419"/>
                      <a:pt x="4449" y="3934"/>
                    </a:cubicBezTo>
                    <a:lnTo>
                      <a:pt x="3742" y="3168"/>
                    </a:lnTo>
                    <a:cubicBezTo>
                      <a:pt x="3594" y="3329"/>
                      <a:pt x="3418" y="3433"/>
                      <a:pt x="3241" y="3506"/>
                    </a:cubicBezTo>
                    <a:cubicBezTo>
                      <a:pt x="3049" y="3580"/>
                      <a:pt x="2843" y="3610"/>
                      <a:pt x="2607" y="3610"/>
                    </a:cubicBezTo>
                    <a:cubicBezTo>
                      <a:pt x="2269" y="3610"/>
                      <a:pt x="1988" y="3535"/>
                      <a:pt x="1753" y="3374"/>
                    </a:cubicBezTo>
                    <a:cubicBezTo>
                      <a:pt x="1532" y="3211"/>
                      <a:pt x="1385" y="2991"/>
                      <a:pt x="1311" y="2696"/>
                    </a:cubicBezTo>
                    <a:lnTo>
                      <a:pt x="4743" y="2696"/>
                    </a:lnTo>
                    <a:cubicBezTo>
                      <a:pt x="4757" y="2490"/>
                      <a:pt x="4757" y="2372"/>
                      <a:pt x="4757" y="2357"/>
                    </a:cubicBezTo>
                    <a:cubicBezTo>
                      <a:pt x="4757" y="1886"/>
                      <a:pt x="4655" y="1473"/>
                      <a:pt x="4463" y="1106"/>
                    </a:cubicBezTo>
                    <a:cubicBezTo>
                      <a:pt x="4257" y="752"/>
                      <a:pt x="3977" y="487"/>
                      <a:pt x="3608" y="295"/>
                    </a:cubicBezTo>
                    <a:cubicBezTo>
                      <a:pt x="3255" y="104"/>
                      <a:pt x="2858" y="0"/>
                      <a:pt x="24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3907;p93">
              <a:extLst>
                <a:ext uri="{FF2B5EF4-FFF2-40B4-BE49-F238E27FC236}">
                  <a16:creationId xmlns:a16="http://schemas.microsoft.com/office/drawing/2014/main" id="{E9349597-B6A8-177D-C7BA-60C50EA10BA2}"/>
                </a:ext>
              </a:extLst>
            </p:cNvPr>
            <p:cNvGrpSpPr/>
            <p:nvPr/>
          </p:nvGrpSpPr>
          <p:grpSpPr>
            <a:xfrm>
              <a:off x="2388691" y="1894469"/>
              <a:ext cx="1678893" cy="107005"/>
              <a:chOff x="2388691" y="1894469"/>
              <a:chExt cx="1678893" cy="107005"/>
            </a:xfrm>
          </p:grpSpPr>
          <p:sp>
            <p:nvSpPr>
              <p:cNvPr id="58" name="Google Shape;3908;p93">
                <a:extLst>
                  <a:ext uri="{FF2B5EF4-FFF2-40B4-BE49-F238E27FC236}">
                    <a16:creationId xmlns:a16="http://schemas.microsoft.com/office/drawing/2014/main" id="{47859BE9-5FE9-2D6D-AF29-B656A9318A5D}"/>
                  </a:ext>
                </a:extLst>
              </p:cNvPr>
              <p:cNvSpPr/>
              <p:nvPr/>
            </p:nvSpPr>
            <p:spPr>
              <a:xfrm>
                <a:off x="2388691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20" y="1149"/>
                    </a:moveTo>
                    <a:cubicBezTo>
                      <a:pt x="2888" y="1149"/>
                      <a:pt x="3168" y="1297"/>
                      <a:pt x="3374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74" y="4464"/>
                    </a:cubicBezTo>
                    <a:cubicBezTo>
                      <a:pt x="3168" y="4773"/>
                      <a:pt x="2888" y="4920"/>
                      <a:pt x="2520" y="4920"/>
                    </a:cubicBezTo>
                    <a:cubicBezTo>
                      <a:pt x="2167" y="4920"/>
                      <a:pt x="1886" y="4773"/>
                      <a:pt x="1680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80" y="1607"/>
                    </a:cubicBezTo>
                    <a:cubicBezTo>
                      <a:pt x="1886" y="1297"/>
                      <a:pt x="2167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4" y="0"/>
                      <a:pt x="1607" y="118"/>
                      <a:pt x="1224" y="354"/>
                    </a:cubicBezTo>
                    <a:cubicBezTo>
                      <a:pt x="841" y="590"/>
                      <a:pt x="547" y="943"/>
                      <a:pt x="325" y="1400"/>
                    </a:cubicBezTo>
                    <a:cubicBezTo>
                      <a:pt x="105" y="1856"/>
                      <a:pt x="1" y="2402"/>
                      <a:pt x="1" y="3035"/>
                    </a:cubicBezTo>
                    <a:cubicBezTo>
                      <a:pt x="1" y="3669"/>
                      <a:pt x="105" y="4213"/>
                      <a:pt x="325" y="4670"/>
                    </a:cubicBezTo>
                    <a:cubicBezTo>
                      <a:pt x="547" y="5126"/>
                      <a:pt x="841" y="5480"/>
                      <a:pt x="1224" y="5715"/>
                    </a:cubicBezTo>
                    <a:cubicBezTo>
                      <a:pt x="1607" y="5951"/>
                      <a:pt x="2034" y="6084"/>
                      <a:pt x="2520" y="6084"/>
                    </a:cubicBezTo>
                    <a:cubicBezTo>
                      <a:pt x="3006" y="6084"/>
                      <a:pt x="3448" y="5951"/>
                      <a:pt x="3830" y="5715"/>
                    </a:cubicBezTo>
                    <a:cubicBezTo>
                      <a:pt x="4199" y="5480"/>
                      <a:pt x="4508" y="5126"/>
                      <a:pt x="4714" y="4670"/>
                    </a:cubicBezTo>
                    <a:cubicBezTo>
                      <a:pt x="4936" y="4213"/>
                      <a:pt x="5038" y="3669"/>
                      <a:pt x="5038" y="3035"/>
                    </a:cubicBezTo>
                    <a:cubicBezTo>
                      <a:pt x="5038" y="2402"/>
                      <a:pt x="4936" y="1856"/>
                      <a:pt x="4714" y="1400"/>
                    </a:cubicBezTo>
                    <a:cubicBezTo>
                      <a:pt x="4508" y="943"/>
                      <a:pt x="4199" y="590"/>
                      <a:pt x="3830" y="354"/>
                    </a:cubicBezTo>
                    <a:cubicBezTo>
                      <a:pt x="3448" y="118"/>
                      <a:pt x="3006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909;p93">
                <a:extLst>
                  <a:ext uri="{FF2B5EF4-FFF2-40B4-BE49-F238E27FC236}">
                    <a16:creationId xmlns:a16="http://schemas.microsoft.com/office/drawing/2014/main" id="{874D82E9-F6EF-057F-A537-15A9C2FD41D2}"/>
                  </a:ext>
                </a:extLst>
              </p:cNvPr>
              <p:cNvSpPr/>
              <p:nvPr/>
            </p:nvSpPr>
            <p:spPr>
              <a:xfrm>
                <a:off x="2492565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19" y="1149"/>
                    </a:moveTo>
                    <a:cubicBezTo>
                      <a:pt x="2888" y="1149"/>
                      <a:pt x="3167" y="1297"/>
                      <a:pt x="3373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73" y="4464"/>
                    </a:cubicBezTo>
                    <a:cubicBezTo>
                      <a:pt x="3167" y="4773"/>
                      <a:pt x="2888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606" y="118"/>
                      <a:pt x="1223" y="354"/>
                    </a:cubicBezTo>
                    <a:cubicBezTo>
                      <a:pt x="840" y="590"/>
                      <a:pt x="545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45" y="5126"/>
                      <a:pt x="840" y="5480"/>
                      <a:pt x="1223" y="5715"/>
                    </a:cubicBezTo>
                    <a:cubicBezTo>
                      <a:pt x="1606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910;p93">
                <a:extLst>
                  <a:ext uri="{FF2B5EF4-FFF2-40B4-BE49-F238E27FC236}">
                    <a16:creationId xmlns:a16="http://schemas.microsoft.com/office/drawing/2014/main" id="{04FBFB2A-8161-ADBD-3561-5EA23805B52F}"/>
                  </a:ext>
                </a:extLst>
              </p:cNvPr>
              <p:cNvSpPr/>
              <p:nvPr/>
            </p:nvSpPr>
            <p:spPr>
              <a:xfrm>
                <a:off x="2596422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87" y="1149"/>
                      <a:pt x="3168" y="1297"/>
                      <a:pt x="3374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74" y="4464"/>
                    </a:cubicBezTo>
                    <a:cubicBezTo>
                      <a:pt x="3168" y="4773"/>
                      <a:pt x="2887" y="4920"/>
                      <a:pt x="2520" y="4920"/>
                    </a:cubicBezTo>
                    <a:cubicBezTo>
                      <a:pt x="2166" y="4920"/>
                      <a:pt x="1886" y="4773"/>
                      <a:pt x="1695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95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606" y="118"/>
                      <a:pt x="1224" y="354"/>
                    </a:cubicBezTo>
                    <a:cubicBezTo>
                      <a:pt x="841" y="590"/>
                      <a:pt x="546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6" y="5951"/>
                      <a:pt x="2033" y="6084"/>
                      <a:pt x="2520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213" y="5480"/>
                      <a:pt x="4507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507" y="943"/>
                      <a:pt x="4213" y="590"/>
                      <a:pt x="3830" y="354"/>
                    </a:cubicBezTo>
                    <a:cubicBezTo>
                      <a:pt x="3447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911;p93">
                <a:extLst>
                  <a:ext uri="{FF2B5EF4-FFF2-40B4-BE49-F238E27FC236}">
                    <a16:creationId xmlns:a16="http://schemas.microsoft.com/office/drawing/2014/main" id="{DADA5594-336E-4C68-04CC-5DE40E848579}"/>
                  </a:ext>
                </a:extLst>
              </p:cNvPr>
              <p:cNvSpPr/>
              <p:nvPr/>
            </p:nvSpPr>
            <p:spPr>
              <a:xfrm>
                <a:off x="2745613" y="1894469"/>
                <a:ext cx="88857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6085" extrusionOk="0">
                    <a:moveTo>
                      <a:pt x="2519" y="1149"/>
                    </a:moveTo>
                    <a:cubicBezTo>
                      <a:pt x="2887" y="1149"/>
                      <a:pt x="3168" y="1297"/>
                      <a:pt x="3374" y="1607"/>
                    </a:cubicBezTo>
                    <a:cubicBezTo>
                      <a:pt x="3580" y="1915"/>
                      <a:pt x="3682" y="2387"/>
                      <a:pt x="3682" y="3035"/>
                    </a:cubicBezTo>
                    <a:cubicBezTo>
                      <a:pt x="3682" y="3683"/>
                      <a:pt x="3580" y="4154"/>
                      <a:pt x="3374" y="4464"/>
                    </a:cubicBezTo>
                    <a:cubicBezTo>
                      <a:pt x="3168" y="4773"/>
                      <a:pt x="2887" y="4920"/>
                      <a:pt x="2519" y="4920"/>
                    </a:cubicBezTo>
                    <a:cubicBezTo>
                      <a:pt x="2166" y="4920"/>
                      <a:pt x="1901" y="4773"/>
                      <a:pt x="1695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95" y="1607"/>
                    </a:cubicBezTo>
                    <a:cubicBezTo>
                      <a:pt x="1901" y="1297"/>
                      <a:pt x="2166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606" y="118"/>
                      <a:pt x="1223" y="354"/>
                    </a:cubicBezTo>
                    <a:cubicBezTo>
                      <a:pt x="840" y="590"/>
                      <a:pt x="546" y="943"/>
                      <a:pt x="324" y="1400"/>
                    </a:cubicBezTo>
                    <a:cubicBezTo>
                      <a:pt x="118" y="1856"/>
                      <a:pt x="0" y="2402"/>
                      <a:pt x="0" y="3035"/>
                    </a:cubicBezTo>
                    <a:cubicBezTo>
                      <a:pt x="0" y="3669"/>
                      <a:pt x="118" y="4213"/>
                      <a:pt x="324" y="4670"/>
                    </a:cubicBezTo>
                    <a:cubicBezTo>
                      <a:pt x="546" y="5126"/>
                      <a:pt x="840" y="5480"/>
                      <a:pt x="1223" y="5715"/>
                    </a:cubicBezTo>
                    <a:cubicBezTo>
                      <a:pt x="1606" y="5951"/>
                      <a:pt x="2033" y="6084"/>
                      <a:pt x="2519" y="6084"/>
                    </a:cubicBezTo>
                    <a:cubicBezTo>
                      <a:pt x="3020" y="6084"/>
                      <a:pt x="3447" y="5951"/>
                      <a:pt x="3830" y="5715"/>
                    </a:cubicBezTo>
                    <a:cubicBezTo>
                      <a:pt x="4213" y="5480"/>
                      <a:pt x="4507" y="5126"/>
                      <a:pt x="4729" y="4670"/>
                    </a:cubicBezTo>
                    <a:cubicBezTo>
                      <a:pt x="4935" y="4213"/>
                      <a:pt x="5053" y="3669"/>
                      <a:pt x="5053" y="3035"/>
                    </a:cubicBezTo>
                    <a:cubicBezTo>
                      <a:pt x="5053" y="2402"/>
                      <a:pt x="4935" y="1856"/>
                      <a:pt x="4729" y="1400"/>
                    </a:cubicBezTo>
                    <a:cubicBezTo>
                      <a:pt x="4507" y="943"/>
                      <a:pt x="4213" y="590"/>
                      <a:pt x="3830" y="354"/>
                    </a:cubicBezTo>
                    <a:cubicBezTo>
                      <a:pt x="3447" y="118"/>
                      <a:pt x="3020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912;p93">
                <a:extLst>
                  <a:ext uri="{FF2B5EF4-FFF2-40B4-BE49-F238E27FC236}">
                    <a16:creationId xmlns:a16="http://schemas.microsoft.com/office/drawing/2014/main" id="{3E31C051-4D6E-DEB8-4614-CD3E4A58E3B9}"/>
                  </a:ext>
                </a:extLst>
              </p:cNvPr>
              <p:cNvSpPr/>
              <p:nvPr/>
            </p:nvSpPr>
            <p:spPr>
              <a:xfrm>
                <a:off x="2849488" y="1894469"/>
                <a:ext cx="88839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6085" extrusionOk="0">
                    <a:moveTo>
                      <a:pt x="2518" y="1149"/>
                    </a:moveTo>
                    <a:cubicBezTo>
                      <a:pt x="2887" y="1149"/>
                      <a:pt x="3166" y="1297"/>
                      <a:pt x="3372" y="1607"/>
                    </a:cubicBezTo>
                    <a:cubicBezTo>
                      <a:pt x="3579" y="1915"/>
                      <a:pt x="3682" y="2387"/>
                      <a:pt x="3682" y="3035"/>
                    </a:cubicBezTo>
                    <a:cubicBezTo>
                      <a:pt x="3682" y="3683"/>
                      <a:pt x="3579" y="4154"/>
                      <a:pt x="3372" y="4464"/>
                    </a:cubicBezTo>
                    <a:cubicBezTo>
                      <a:pt x="3166" y="4773"/>
                      <a:pt x="2887" y="4920"/>
                      <a:pt x="2518" y="4920"/>
                    </a:cubicBezTo>
                    <a:cubicBezTo>
                      <a:pt x="2180" y="4920"/>
                      <a:pt x="1899" y="4773"/>
                      <a:pt x="1693" y="4464"/>
                    </a:cubicBezTo>
                    <a:cubicBezTo>
                      <a:pt x="1487" y="4154"/>
                      <a:pt x="1385" y="3683"/>
                      <a:pt x="1385" y="3035"/>
                    </a:cubicBezTo>
                    <a:cubicBezTo>
                      <a:pt x="1385" y="2387"/>
                      <a:pt x="1487" y="1915"/>
                      <a:pt x="1693" y="1607"/>
                    </a:cubicBezTo>
                    <a:cubicBezTo>
                      <a:pt x="1899" y="1297"/>
                      <a:pt x="2180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605" y="118"/>
                      <a:pt x="1222" y="354"/>
                    </a:cubicBezTo>
                    <a:cubicBezTo>
                      <a:pt x="839" y="590"/>
                      <a:pt x="544" y="943"/>
                      <a:pt x="324" y="1400"/>
                    </a:cubicBezTo>
                    <a:cubicBezTo>
                      <a:pt x="118" y="1856"/>
                      <a:pt x="0" y="2402"/>
                      <a:pt x="0" y="3035"/>
                    </a:cubicBezTo>
                    <a:cubicBezTo>
                      <a:pt x="0" y="3669"/>
                      <a:pt x="118" y="4213"/>
                      <a:pt x="324" y="4670"/>
                    </a:cubicBezTo>
                    <a:cubicBezTo>
                      <a:pt x="544" y="5126"/>
                      <a:pt x="839" y="5480"/>
                      <a:pt x="1222" y="5715"/>
                    </a:cubicBezTo>
                    <a:cubicBezTo>
                      <a:pt x="1605" y="5951"/>
                      <a:pt x="2033" y="6084"/>
                      <a:pt x="2518" y="6084"/>
                    </a:cubicBezTo>
                    <a:cubicBezTo>
                      <a:pt x="3019" y="6084"/>
                      <a:pt x="3447" y="5951"/>
                      <a:pt x="3830" y="5715"/>
                    </a:cubicBezTo>
                    <a:cubicBezTo>
                      <a:pt x="4212" y="5480"/>
                      <a:pt x="4507" y="5126"/>
                      <a:pt x="4727" y="4670"/>
                    </a:cubicBezTo>
                    <a:cubicBezTo>
                      <a:pt x="4934" y="4213"/>
                      <a:pt x="5051" y="3669"/>
                      <a:pt x="5051" y="3035"/>
                    </a:cubicBezTo>
                    <a:cubicBezTo>
                      <a:pt x="5051" y="2402"/>
                      <a:pt x="4934" y="1856"/>
                      <a:pt x="4727" y="1400"/>
                    </a:cubicBezTo>
                    <a:cubicBezTo>
                      <a:pt x="4507" y="943"/>
                      <a:pt x="4212" y="590"/>
                      <a:pt x="3830" y="354"/>
                    </a:cubicBezTo>
                    <a:cubicBezTo>
                      <a:pt x="3447" y="118"/>
                      <a:pt x="3019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913;p93">
                <a:extLst>
                  <a:ext uri="{FF2B5EF4-FFF2-40B4-BE49-F238E27FC236}">
                    <a16:creationId xmlns:a16="http://schemas.microsoft.com/office/drawing/2014/main" id="{3C188E78-8BE9-17E7-B1A1-655D07E5161D}"/>
                  </a:ext>
                </a:extLst>
              </p:cNvPr>
              <p:cNvSpPr/>
              <p:nvPr/>
            </p:nvSpPr>
            <p:spPr>
              <a:xfrm>
                <a:off x="2953327" y="1894469"/>
                <a:ext cx="88875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6085" extrusionOk="0">
                    <a:moveTo>
                      <a:pt x="2534" y="1149"/>
                    </a:moveTo>
                    <a:cubicBezTo>
                      <a:pt x="2888" y="1149"/>
                      <a:pt x="3168" y="1297"/>
                      <a:pt x="3374" y="1607"/>
                    </a:cubicBezTo>
                    <a:cubicBezTo>
                      <a:pt x="3580" y="1915"/>
                      <a:pt x="3683" y="2387"/>
                      <a:pt x="3683" y="3035"/>
                    </a:cubicBezTo>
                    <a:cubicBezTo>
                      <a:pt x="3683" y="3683"/>
                      <a:pt x="3580" y="4154"/>
                      <a:pt x="3374" y="4464"/>
                    </a:cubicBezTo>
                    <a:cubicBezTo>
                      <a:pt x="3168" y="4773"/>
                      <a:pt x="2888" y="4920"/>
                      <a:pt x="2534" y="4920"/>
                    </a:cubicBezTo>
                    <a:cubicBezTo>
                      <a:pt x="2181" y="4920"/>
                      <a:pt x="1901" y="4773"/>
                      <a:pt x="1695" y="4464"/>
                    </a:cubicBezTo>
                    <a:cubicBezTo>
                      <a:pt x="1489" y="4154"/>
                      <a:pt x="1385" y="3683"/>
                      <a:pt x="1385" y="3035"/>
                    </a:cubicBezTo>
                    <a:cubicBezTo>
                      <a:pt x="1385" y="2387"/>
                      <a:pt x="1489" y="1915"/>
                      <a:pt x="1695" y="1607"/>
                    </a:cubicBezTo>
                    <a:cubicBezTo>
                      <a:pt x="1901" y="1297"/>
                      <a:pt x="2181" y="1149"/>
                      <a:pt x="2534" y="1149"/>
                    </a:cubicBezTo>
                    <a:close/>
                    <a:moveTo>
                      <a:pt x="2534" y="0"/>
                    </a:moveTo>
                    <a:cubicBezTo>
                      <a:pt x="2033" y="0"/>
                      <a:pt x="1607" y="118"/>
                      <a:pt x="1224" y="354"/>
                    </a:cubicBezTo>
                    <a:cubicBezTo>
                      <a:pt x="841" y="590"/>
                      <a:pt x="546" y="943"/>
                      <a:pt x="325" y="1400"/>
                    </a:cubicBezTo>
                    <a:cubicBezTo>
                      <a:pt x="119" y="1856"/>
                      <a:pt x="1" y="2402"/>
                      <a:pt x="1" y="3035"/>
                    </a:cubicBezTo>
                    <a:cubicBezTo>
                      <a:pt x="1" y="3669"/>
                      <a:pt x="119" y="4213"/>
                      <a:pt x="325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7" y="5951"/>
                      <a:pt x="2033" y="6084"/>
                      <a:pt x="2534" y="6084"/>
                    </a:cubicBezTo>
                    <a:cubicBezTo>
                      <a:pt x="3021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29" y="4670"/>
                    </a:cubicBezTo>
                    <a:cubicBezTo>
                      <a:pt x="4935" y="4213"/>
                      <a:pt x="5053" y="3669"/>
                      <a:pt x="5053" y="3035"/>
                    </a:cubicBezTo>
                    <a:cubicBezTo>
                      <a:pt x="5053" y="2402"/>
                      <a:pt x="4935" y="1856"/>
                      <a:pt x="4729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21" y="0"/>
                      <a:pt x="2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914;p93">
                <a:extLst>
                  <a:ext uri="{FF2B5EF4-FFF2-40B4-BE49-F238E27FC236}">
                    <a16:creationId xmlns:a16="http://schemas.microsoft.com/office/drawing/2014/main" id="{50CC96DE-C64F-83EA-6C23-4C91CDFC7394}"/>
                  </a:ext>
                </a:extLst>
              </p:cNvPr>
              <p:cNvSpPr/>
              <p:nvPr/>
            </p:nvSpPr>
            <p:spPr>
              <a:xfrm>
                <a:off x="3057202" y="1894469"/>
                <a:ext cx="88839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6085" extrusionOk="0">
                    <a:moveTo>
                      <a:pt x="2534" y="1149"/>
                    </a:moveTo>
                    <a:cubicBezTo>
                      <a:pt x="2887" y="1149"/>
                      <a:pt x="3167" y="1297"/>
                      <a:pt x="3373" y="1607"/>
                    </a:cubicBezTo>
                    <a:cubicBezTo>
                      <a:pt x="3579" y="1915"/>
                      <a:pt x="3683" y="2387"/>
                      <a:pt x="3683" y="3035"/>
                    </a:cubicBezTo>
                    <a:cubicBezTo>
                      <a:pt x="3683" y="3683"/>
                      <a:pt x="3579" y="4154"/>
                      <a:pt x="3373" y="4464"/>
                    </a:cubicBezTo>
                    <a:cubicBezTo>
                      <a:pt x="3167" y="4773"/>
                      <a:pt x="2887" y="4920"/>
                      <a:pt x="2534" y="4920"/>
                    </a:cubicBezTo>
                    <a:cubicBezTo>
                      <a:pt x="2180" y="4920"/>
                      <a:pt x="1900" y="4773"/>
                      <a:pt x="1694" y="4464"/>
                    </a:cubicBezTo>
                    <a:cubicBezTo>
                      <a:pt x="1488" y="4154"/>
                      <a:pt x="1385" y="3683"/>
                      <a:pt x="1385" y="3035"/>
                    </a:cubicBezTo>
                    <a:cubicBezTo>
                      <a:pt x="1385" y="2387"/>
                      <a:pt x="1488" y="1915"/>
                      <a:pt x="1694" y="1607"/>
                    </a:cubicBezTo>
                    <a:cubicBezTo>
                      <a:pt x="1900" y="1297"/>
                      <a:pt x="2180" y="1149"/>
                      <a:pt x="2534" y="1149"/>
                    </a:cubicBezTo>
                    <a:close/>
                    <a:moveTo>
                      <a:pt x="2534" y="0"/>
                    </a:moveTo>
                    <a:cubicBezTo>
                      <a:pt x="2033" y="0"/>
                      <a:pt x="1605" y="118"/>
                      <a:pt x="1222" y="354"/>
                    </a:cubicBezTo>
                    <a:cubicBezTo>
                      <a:pt x="839" y="590"/>
                      <a:pt x="545" y="943"/>
                      <a:pt x="325" y="1400"/>
                    </a:cubicBezTo>
                    <a:cubicBezTo>
                      <a:pt x="118" y="1856"/>
                      <a:pt x="1" y="2402"/>
                      <a:pt x="1" y="3035"/>
                    </a:cubicBezTo>
                    <a:cubicBezTo>
                      <a:pt x="1" y="3669"/>
                      <a:pt x="118" y="4213"/>
                      <a:pt x="325" y="4670"/>
                    </a:cubicBezTo>
                    <a:cubicBezTo>
                      <a:pt x="545" y="5126"/>
                      <a:pt x="839" y="5480"/>
                      <a:pt x="1222" y="5715"/>
                    </a:cubicBezTo>
                    <a:cubicBezTo>
                      <a:pt x="1605" y="5951"/>
                      <a:pt x="2033" y="6084"/>
                      <a:pt x="2534" y="6084"/>
                    </a:cubicBezTo>
                    <a:cubicBezTo>
                      <a:pt x="3019" y="6084"/>
                      <a:pt x="3447" y="5951"/>
                      <a:pt x="3830" y="5715"/>
                    </a:cubicBezTo>
                    <a:cubicBezTo>
                      <a:pt x="4213" y="5480"/>
                      <a:pt x="4508" y="5126"/>
                      <a:pt x="4728" y="4670"/>
                    </a:cubicBezTo>
                    <a:cubicBezTo>
                      <a:pt x="4934" y="4213"/>
                      <a:pt x="5052" y="3669"/>
                      <a:pt x="5052" y="3035"/>
                    </a:cubicBezTo>
                    <a:cubicBezTo>
                      <a:pt x="5052" y="2402"/>
                      <a:pt x="4934" y="1856"/>
                      <a:pt x="4728" y="1400"/>
                    </a:cubicBezTo>
                    <a:cubicBezTo>
                      <a:pt x="4508" y="943"/>
                      <a:pt x="4213" y="590"/>
                      <a:pt x="3830" y="354"/>
                    </a:cubicBezTo>
                    <a:cubicBezTo>
                      <a:pt x="3447" y="118"/>
                      <a:pt x="3019" y="0"/>
                      <a:pt x="2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915;p93">
                <a:extLst>
                  <a:ext uri="{FF2B5EF4-FFF2-40B4-BE49-F238E27FC236}">
                    <a16:creationId xmlns:a16="http://schemas.microsoft.com/office/drawing/2014/main" id="{DD30B80E-9656-1D7C-7A7A-3FC1CE38AD4C}"/>
                  </a:ext>
                </a:extLst>
              </p:cNvPr>
              <p:cNvSpPr/>
              <p:nvPr/>
            </p:nvSpPr>
            <p:spPr>
              <a:xfrm>
                <a:off x="3206639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73" y="1149"/>
                      <a:pt x="3152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52" y="4773"/>
                      <a:pt x="2873" y="4920"/>
                      <a:pt x="2520" y="4920"/>
                    </a:cubicBezTo>
                    <a:cubicBezTo>
                      <a:pt x="2166" y="4920"/>
                      <a:pt x="1886" y="4773"/>
                      <a:pt x="1680" y="4464"/>
                    </a:cubicBezTo>
                    <a:cubicBezTo>
                      <a:pt x="1473" y="4154"/>
                      <a:pt x="1371" y="3683"/>
                      <a:pt x="1371" y="3035"/>
                    </a:cubicBezTo>
                    <a:cubicBezTo>
                      <a:pt x="1371" y="2387"/>
                      <a:pt x="1473" y="1915"/>
                      <a:pt x="1680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591" y="118"/>
                      <a:pt x="1208" y="354"/>
                    </a:cubicBezTo>
                    <a:cubicBezTo>
                      <a:pt x="825" y="590"/>
                      <a:pt x="531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31" y="5126"/>
                      <a:pt x="825" y="5480"/>
                      <a:pt x="1208" y="5715"/>
                    </a:cubicBezTo>
                    <a:cubicBezTo>
                      <a:pt x="1591" y="5951"/>
                      <a:pt x="2033" y="6084"/>
                      <a:pt x="2520" y="6084"/>
                    </a:cubicBezTo>
                    <a:cubicBezTo>
                      <a:pt x="3005" y="6084"/>
                      <a:pt x="3433" y="5951"/>
                      <a:pt x="3816" y="5715"/>
                    </a:cubicBezTo>
                    <a:cubicBezTo>
                      <a:pt x="4199" y="5480"/>
                      <a:pt x="4493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493" y="943"/>
                      <a:pt x="4199" y="590"/>
                      <a:pt x="3816" y="354"/>
                    </a:cubicBezTo>
                    <a:cubicBezTo>
                      <a:pt x="3433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916;p93">
                <a:extLst>
                  <a:ext uri="{FF2B5EF4-FFF2-40B4-BE49-F238E27FC236}">
                    <a16:creationId xmlns:a16="http://schemas.microsoft.com/office/drawing/2014/main" id="{D969B733-3EE0-653D-BD13-2B5AB17E46FC}"/>
                  </a:ext>
                </a:extLst>
              </p:cNvPr>
              <p:cNvSpPr/>
              <p:nvPr/>
            </p:nvSpPr>
            <p:spPr>
              <a:xfrm>
                <a:off x="3310514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8" y="1149"/>
                    </a:moveTo>
                    <a:cubicBezTo>
                      <a:pt x="2872" y="1149"/>
                      <a:pt x="3152" y="1297"/>
                      <a:pt x="3358" y="1607"/>
                    </a:cubicBezTo>
                    <a:cubicBezTo>
                      <a:pt x="3565" y="1915"/>
                      <a:pt x="3667" y="2387"/>
                      <a:pt x="3667" y="3035"/>
                    </a:cubicBezTo>
                    <a:cubicBezTo>
                      <a:pt x="3667" y="3683"/>
                      <a:pt x="3565" y="4154"/>
                      <a:pt x="3358" y="4464"/>
                    </a:cubicBezTo>
                    <a:cubicBezTo>
                      <a:pt x="3152" y="4773"/>
                      <a:pt x="2872" y="4920"/>
                      <a:pt x="2518" y="4920"/>
                    </a:cubicBezTo>
                    <a:cubicBezTo>
                      <a:pt x="2165" y="4920"/>
                      <a:pt x="1886" y="4773"/>
                      <a:pt x="1679" y="4464"/>
                    </a:cubicBezTo>
                    <a:cubicBezTo>
                      <a:pt x="1473" y="4154"/>
                      <a:pt x="1369" y="3683"/>
                      <a:pt x="1369" y="3035"/>
                    </a:cubicBezTo>
                    <a:cubicBezTo>
                      <a:pt x="1369" y="2387"/>
                      <a:pt x="1473" y="1915"/>
                      <a:pt x="1679" y="1607"/>
                    </a:cubicBezTo>
                    <a:cubicBezTo>
                      <a:pt x="1886" y="1297"/>
                      <a:pt x="2165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591" y="118"/>
                      <a:pt x="1208" y="354"/>
                    </a:cubicBezTo>
                    <a:cubicBezTo>
                      <a:pt x="825" y="590"/>
                      <a:pt x="531" y="943"/>
                      <a:pt x="324" y="1400"/>
                    </a:cubicBezTo>
                    <a:cubicBezTo>
                      <a:pt x="103" y="1856"/>
                      <a:pt x="0" y="2402"/>
                      <a:pt x="0" y="3035"/>
                    </a:cubicBezTo>
                    <a:cubicBezTo>
                      <a:pt x="0" y="3669"/>
                      <a:pt x="103" y="4213"/>
                      <a:pt x="324" y="4670"/>
                    </a:cubicBezTo>
                    <a:cubicBezTo>
                      <a:pt x="531" y="5126"/>
                      <a:pt x="825" y="5480"/>
                      <a:pt x="1208" y="5715"/>
                    </a:cubicBezTo>
                    <a:cubicBezTo>
                      <a:pt x="1591" y="5951"/>
                      <a:pt x="2033" y="6084"/>
                      <a:pt x="2518" y="6084"/>
                    </a:cubicBezTo>
                    <a:cubicBezTo>
                      <a:pt x="3005" y="6084"/>
                      <a:pt x="3431" y="5951"/>
                      <a:pt x="3814" y="5715"/>
                    </a:cubicBezTo>
                    <a:cubicBezTo>
                      <a:pt x="4197" y="5480"/>
                      <a:pt x="4492" y="5126"/>
                      <a:pt x="4713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3" y="1400"/>
                    </a:cubicBezTo>
                    <a:cubicBezTo>
                      <a:pt x="4492" y="943"/>
                      <a:pt x="4197" y="590"/>
                      <a:pt x="3814" y="354"/>
                    </a:cubicBezTo>
                    <a:cubicBezTo>
                      <a:pt x="3431" y="118"/>
                      <a:pt x="3005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917;p93">
                <a:extLst>
                  <a:ext uri="{FF2B5EF4-FFF2-40B4-BE49-F238E27FC236}">
                    <a16:creationId xmlns:a16="http://schemas.microsoft.com/office/drawing/2014/main" id="{7868D45D-DD06-3367-6BE6-3C7B40F3379A}"/>
                  </a:ext>
                </a:extLst>
              </p:cNvPr>
              <p:cNvSpPr/>
              <p:nvPr/>
            </p:nvSpPr>
            <p:spPr>
              <a:xfrm>
                <a:off x="3414353" y="1894469"/>
                <a:ext cx="88611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6085" extrusionOk="0">
                    <a:moveTo>
                      <a:pt x="2520" y="1149"/>
                    </a:moveTo>
                    <a:cubicBezTo>
                      <a:pt x="2874" y="1149"/>
                      <a:pt x="3153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53" y="4773"/>
                      <a:pt x="2874" y="4920"/>
                      <a:pt x="2520" y="4920"/>
                    </a:cubicBezTo>
                    <a:cubicBezTo>
                      <a:pt x="2167" y="4920"/>
                      <a:pt x="1886" y="4773"/>
                      <a:pt x="1680" y="4464"/>
                    </a:cubicBezTo>
                    <a:cubicBezTo>
                      <a:pt x="1474" y="4154"/>
                      <a:pt x="1371" y="3683"/>
                      <a:pt x="1371" y="3035"/>
                    </a:cubicBezTo>
                    <a:cubicBezTo>
                      <a:pt x="1371" y="2387"/>
                      <a:pt x="1474" y="1915"/>
                      <a:pt x="1680" y="1607"/>
                    </a:cubicBezTo>
                    <a:cubicBezTo>
                      <a:pt x="1886" y="1297"/>
                      <a:pt x="2167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4" y="0"/>
                      <a:pt x="1592" y="118"/>
                      <a:pt x="1209" y="354"/>
                    </a:cubicBezTo>
                    <a:cubicBezTo>
                      <a:pt x="826" y="590"/>
                      <a:pt x="531" y="943"/>
                      <a:pt x="325" y="1400"/>
                    </a:cubicBezTo>
                    <a:cubicBezTo>
                      <a:pt x="105" y="1856"/>
                      <a:pt x="1" y="2402"/>
                      <a:pt x="1" y="3035"/>
                    </a:cubicBezTo>
                    <a:cubicBezTo>
                      <a:pt x="1" y="3669"/>
                      <a:pt x="105" y="4213"/>
                      <a:pt x="325" y="4670"/>
                    </a:cubicBezTo>
                    <a:cubicBezTo>
                      <a:pt x="531" y="5126"/>
                      <a:pt x="826" y="5480"/>
                      <a:pt x="1209" y="5715"/>
                    </a:cubicBezTo>
                    <a:cubicBezTo>
                      <a:pt x="1592" y="5951"/>
                      <a:pt x="2034" y="6084"/>
                      <a:pt x="2520" y="6084"/>
                    </a:cubicBezTo>
                    <a:cubicBezTo>
                      <a:pt x="3006" y="6084"/>
                      <a:pt x="3433" y="5951"/>
                      <a:pt x="3816" y="5715"/>
                    </a:cubicBezTo>
                    <a:cubicBezTo>
                      <a:pt x="4199" y="5480"/>
                      <a:pt x="4494" y="5126"/>
                      <a:pt x="4714" y="4670"/>
                    </a:cubicBezTo>
                    <a:cubicBezTo>
                      <a:pt x="4936" y="4213"/>
                      <a:pt x="5038" y="3669"/>
                      <a:pt x="5038" y="3035"/>
                    </a:cubicBezTo>
                    <a:cubicBezTo>
                      <a:pt x="5038" y="2402"/>
                      <a:pt x="4936" y="1856"/>
                      <a:pt x="4714" y="1400"/>
                    </a:cubicBezTo>
                    <a:cubicBezTo>
                      <a:pt x="4494" y="943"/>
                      <a:pt x="4199" y="590"/>
                      <a:pt x="3816" y="354"/>
                    </a:cubicBezTo>
                    <a:cubicBezTo>
                      <a:pt x="3433" y="118"/>
                      <a:pt x="3006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918;p93">
                <a:extLst>
                  <a:ext uri="{FF2B5EF4-FFF2-40B4-BE49-F238E27FC236}">
                    <a16:creationId xmlns:a16="http://schemas.microsoft.com/office/drawing/2014/main" id="{61A4F02D-DF7F-A365-BE8F-61767A955153}"/>
                  </a:ext>
                </a:extLst>
              </p:cNvPr>
              <p:cNvSpPr/>
              <p:nvPr/>
            </p:nvSpPr>
            <p:spPr>
              <a:xfrm>
                <a:off x="3518228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2" y="1149"/>
                      <a:pt x="3153" y="1297"/>
                      <a:pt x="3359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59" y="4464"/>
                    </a:cubicBezTo>
                    <a:cubicBezTo>
                      <a:pt x="3153" y="4773"/>
                      <a:pt x="2872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74" y="4154"/>
                      <a:pt x="1370" y="3683"/>
                      <a:pt x="1370" y="3035"/>
                    </a:cubicBezTo>
                    <a:cubicBezTo>
                      <a:pt x="1370" y="2387"/>
                      <a:pt x="1474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09" y="354"/>
                    </a:cubicBezTo>
                    <a:cubicBezTo>
                      <a:pt x="840" y="590"/>
                      <a:pt x="531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31" y="5126"/>
                      <a:pt x="840" y="5480"/>
                      <a:pt x="1209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32" y="5951"/>
                      <a:pt x="3815" y="5715"/>
                    </a:cubicBezTo>
                    <a:cubicBezTo>
                      <a:pt x="4198" y="5480"/>
                      <a:pt x="4492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492" y="943"/>
                      <a:pt x="4198" y="590"/>
                      <a:pt x="3815" y="354"/>
                    </a:cubicBezTo>
                    <a:cubicBezTo>
                      <a:pt x="3432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919;p93">
                <a:extLst>
                  <a:ext uri="{FF2B5EF4-FFF2-40B4-BE49-F238E27FC236}">
                    <a16:creationId xmlns:a16="http://schemas.microsoft.com/office/drawing/2014/main" id="{E9A8C932-9B10-C3CD-63E8-BEBDF375256A}"/>
                  </a:ext>
                </a:extLst>
              </p:cNvPr>
              <p:cNvSpPr/>
              <p:nvPr/>
            </p:nvSpPr>
            <p:spPr>
              <a:xfrm>
                <a:off x="3667419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2" y="1149"/>
                      <a:pt x="3152" y="1297"/>
                      <a:pt x="3359" y="1607"/>
                    </a:cubicBezTo>
                    <a:cubicBezTo>
                      <a:pt x="3565" y="1915"/>
                      <a:pt x="3667" y="2387"/>
                      <a:pt x="3667" y="3035"/>
                    </a:cubicBezTo>
                    <a:cubicBezTo>
                      <a:pt x="3667" y="3683"/>
                      <a:pt x="3565" y="4154"/>
                      <a:pt x="3359" y="4464"/>
                    </a:cubicBezTo>
                    <a:cubicBezTo>
                      <a:pt x="3152" y="4773"/>
                      <a:pt x="2872" y="4920"/>
                      <a:pt x="2519" y="4920"/>
                    </a:cubicBezTo>
                    <a:cubicBezTo>
                      <a:pt x="2165" y="4920"/>
                      <a:pt x="1886" y="4773"/>
                      <a:pt x="1680" y="4464"/>
                    </a:cubicBezTo>
                    <a:cubicBezTo>
                      <a:pt x="1473" y="4154"/>
                      <a:pt x="1370" y="3683"/>
                      <a:pt x="1370" y="3035"/>
                    </a:cubicBezTo>
                    <a:cubicBezTo>
                      <a:pt x="1370" y="2387"/>
                      <a:pt x="1473" y="1915"/>
                      <a:pt x="1680" y="1607"/>
                    </a:cubicBezTo>
                    <a:cubicBezTo>
                      <a:pt x="1886" y="1297"/>
                      <a:pt x="2165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22" y="354"/>
                    </a:cubicBezTo>
                    <a:cubicBezTo>
                      <a:pt x="839" y="590"/>
                      <a:pt x="531" y="943"/>
                      <a:pt x="325" y="1400"/>
                    </a:cubicBezTo>
                    <a:cubicBezTo>
                      <a:pt x="103" y="1856"/>
                      <a:pt x="1" y="2402"/>
                      <a:pt x="1" y="3035"/>
                    </a:cubicBezTo>
                    <a:cubicBezTo>
                      <a:pt x="1" y="3669"/>
                      <a:pt x="103" y="4213"/>
                      <a:pt x="325" y="4670"/>
                    </a:cubicBezTo>
                    <a:cubicBezTo>
                      <a:pt x="531" y="5126"/>
                      <a:pt x="839" y="5480"/>
                      <a:pt x="1222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15" y="5715"/>
                    </a:cubicBezTo>
                    <a:cubicBezTo>
                      <a:pt x="4198" y="5480"/>
                      <a:pt x="4508" y="5126"/>
                      <a:pt x="4714" y="4670"/>
                    </a:cubicBezTo>
                    <a:cubicBezTo>
                      <a:pt x="4934" y="4213"/>
                      <a:pt x="5038" y="3669"/>
                      <a:pt x="5038" y="3035"/>
                    </a:cubicBezTo>
                    <a:cubicBezTo>
                      <a:pt x="5038" y="2402"/>
                      <a:pt x="4934" y="1856"/>
                      <a:pt x="4714" y="1400"/>
                    </a:cubicBezTo>
                    <a:cubicBezTo>
                      <a:pt x="4508" y="943"/>
                      <a:pt x="4198" y="590"/>
                      <a:pt x="3815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20;p93">
                <a:extLst>
                  <a:ext uri="{FF2B5EF4-FFF2-40B4-BE49-F238E27FC236}">
                    <a16:creationId xmlns:a16="http://schemas.microsoft.com/office/drawing/2014/main" id="{2B1580A6-8E64-FB12-98F5-F89D726647AB}"/>
                  </a:ext>
                </a:extLst>
              </p:cNvPr>
              <p:cNvSpPr/>
              <p:nvPr/>
            </p:nvSpPr>
            <p:spPr>
              <a:xfrm>
                <a:off x="3771276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9" y="1149"/>
                    </a:moveTo>
                    <a:cubicBezTo>
                      <a:pt x="2873" y="1149"/>
                      <a:pt x="3152" y="1297"/>
                      <a:pt x="3358" y="1607"/>
                    </a:cubicBezTo>
                    <a:cubicBezTo>
                      <a:pt x="3565" y="1915"/>
                      <a:pt x="3668" y="2387"/>
                      <a:pt x="3668" y="3035"/>
                    </a:cubicBezTo>
                    <a:cubicBezTo>
                      <a:pt x="3668" y="3683"/>
                      <a:pt x="3565" y="4154"/>
                      <a:pt x="3358" y="4464"/>
                    </a:cubicBezTo>
                    <a:cubicBezTo>
                      <a:pt x="3152" y="4773"/>
                      <a:pt x="2873" y="4920"/>
                      <a:pt x="2519" y="4920"/>
                    </a:cubicBezTo>
                    <a:cubicBezTo>
                      <a:pt x="2166" y="4920"/>
                      <a:pt x="1885" y="4773"/>
                      <a:pt x="1679" y="4464"/>
                    </a:cubicBezTo>
                    <a:cubicBezTo>
                      <a:pt x="1473" y="4154"/>
                      <a:pt x="1371" y="3683"/>
                      <a:pt x="1371" y="3035"/>
                    </a:cubicBezTo>
                    <a:cubicBezTo>
                      <a:pt x="1371" y="2387"/>
                      <a:pt x="1473" y="1915"/>
                      <a:pt x="1679" y="1607"/>
                    </a:cubicBezTo>
                    <a:cubicBezTo>
                      <a:pt x="1885" y="1297"/>
                      <a:pt x="2166" y="1149"/>
                      <a:pt x="2519" y="1149"/>
                    </a:cubicBezTo>
                    <a:close/>
                    <a:moveTo>
                      <a:pt x="2519" y="0"/>
                    </a:moveTo>
                    <a:cubicBezTo>
                      <a:pt x="2033" y="0"/>
                      <a:pt x="1591" y="118"/>
                      <a:pt x="1223" y="354"/>
                    </a:cubicBezTo>
                    <a:cubicBezTo>
                      <a:pt x="840" y="590"/>
                      <a:pt x="530" y="943"/>
                      <a:pt x="324" y="1400"/>
                    </a:cubicBezTo>
                    <a:cubicBezTo>
                      <a:pt x="104" y="1856"/>
                      <a:pt x="0" y="2402"/>
                      <a:pt x="0" y="3035"/>
                    </a:cubicBezTo>
                    <a:cubicBezTo>
                      <a:pt x="0" y="3669"/>
                      <a:pt x="104" y="4213"/>
                      <a:pt x="324" y="4670"/>
                    </a:cubicBezTo>
                    <a:cubicBezTo>
                      <a:pt x="530" y="5126"/>
                      <a:pt x="840" y="5480"/>
                      <a:pt x="1223" y="5715"/>
                    </a:cubicBezTo>
                    <a:cubicBezTo>
                      <a:pt x="1591" y="5951"/>
                      <a:pt x="2033" y="6084"/>
                      <a:pt x="2519" y="6084"/>
                    </a:cubicBezTo>
                    <a:cubicBezTo>
                      <a:pt x="3005" y="6084"/>
                      <a:pt x="3447" y="5951"/>
                      <a:pt x="3816" y="5715"/>
                    </a:cubicBezTo>
                    <a:cubicBezTo>
                      <a:pt x="4198" y="5480"/>
                      <a:pt x="4507" y="5126"/>
                      <a:pt x="4713" y="4670"/>
                    </a:cubicBezTo>
                    <a:cubicBezTo>
                      <a:pt x="4935" y="4213"/>
                      <a:pt x="5037" y="3669"/>
                      <a:pt x="5037" y="3035"/>
                    </a:cubicBezTo>
                    <a:cubicBezTo>
                      <a:pt x="5037" y="2402"/>
                      <a:pt x="4935" y="1856"/>
                      <a:pt x="4713" y="1400"/>
                    </a:cubicBezTo>
                    <a:cubicBezTo>
                      <a:pt x="4507" y="943"/>
                      <a:pt x="4198" y="590"/>
                      <a:pt x="3816" y="354"/>
                    </a:cubicBezTo>
                    <a:cubicBezTo>
                      <a:pt x="3447" y="118"/>
                      <a:pt x="3005" y="0"/>
                      <a:pt x="2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921;p93">
                <a:extLst>
                  <a:ext uri="{FF2B5EF4-FFF2-40B4-BE49-F238E27FC236}">
                    <a16:creationId xmlns:a16="http://schemas.microsoft.com/office/drawing/2014/main" id="{5140EC09-ED79-EDBF-8677-273F7947CBA7}"/>
                  </a:ext>
                </a:extLst>
              </p:cNvPr>
              <p:cNvSpPr/>
              <p:nvPr/>
            </p:nvSpPr>
            <p:spPr>
              <a:xfrm>
                <a:off x="3875151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18" y="1149"/>
                    </a:moveTo>
                    <a:cubicBezTo>
                      <a:pt x="2872" y="1149"/>
                      <a:pt x="3166" y="1297"/>
                      <a:pt x="3358" y="1607"/>
                    </a:cubicBezTo>
                    <a:cubicBezTo>
                      <a:pt x="3564" y="1915"/>
                      <a:pt x="3667" y="2387"/>
                      <a:pt x="3667" y="3035"/>
                    </a:cubicBezTo>
                    <a:cubicBezTo>
                      <a:pt x="3667" y="3683"/>
                      <a:pt x="3564" y="4154"/>
                      <a:pt x="3358" y="4464"/>
                    </a:cubicBezTo>
                    <a:cubicBezTo>
                      <a:pt x="3166" y="4773"/>
                      <a:pt x="2872" y="4920"/>
                      <a:pt x="2518" y="4920"/>
                    </a:cubicBezTo>
                    <a:cubicBezTo>
                      <a:pt x="2165" y="4920"/>
                      <a:pt x="1885" y="4773"/>
                      <a:pt x="1679" y="4464"/>
                    </a:cubicBezTo>
                    <a:cubicBezTo>
                      <a:pt x="1473" y="4154"/>
                      <a:pt x="1369" y="3683"/>
                      <a:pt x="1369" y="3035"/>
                    </a:cubicBezTo>
                    <a:cubicBezTo>
                      <a:pt x="1369" y="2387"/>
                      <a:pt x="1473" y="1915"/>
                      <a:pt x="1679" y="1607"/>
                    </a:cubicBezTo>
                    <a:cubicBezTo>
                      <a:pt x="1885" y="1297"/>
                      <a:pt x="2165" y="1149"/>
                      <a:pt x="2518" y="1149"/>
                    </a:cubicBezTo>
                    <a:close/>
                    <a:moveTo>
                      <a:pt x="2518" y="0"/>
                    </a:moveTo>
                    <a:cubicBezTo>
                      <a:pt x="2033" y="0"/>
                      <a:pt x="1591" y="118"/>
                      <a:pt x="1222" y="354"/>
                    </a:cubicBezTo>
                    <a:cubicBezTo>
                      <a:pt x="839" y="590"/>
                      <a:pt x="544" y="943"/>
                      <a:pt x="324" y="1400"/>
                    </a:cubicBezTo>
                    <a:cubicBezTo>
                      <a:pt x="103" y="1856"/>
                      <a:pt x="0" y="2402"/>
                      <a:pt x="0" y="3035"/>
                    </a:cubicBezTo>
                    <a:cubicBezTo>
                      <a:pt x="0" y="3669"/>
                      <a:pt x="103" y="4213"/>
                      <a:pt x="324" y="4670"/>
                    </a:cubicBezTo>
                    <a:cubicBezTo>
                      <a:pt x="544" y="5126"/>
                      <a:pt x="839" y="5480"/>
                      <a:pt x="1222" y="5715"/>
                    </a:cubicBezTo>
                    <a:cubicBezTo>
                      <a:pt x="1591" y="5951"/>
                      <a:pt x="2033" y="6084"/>
                      <a:pt x="2518" y="6084"/>
                    </a:cubicBezTo>
                    <a:cubicBezTo>
                      <a:pt x="3005" y="6084"/>
                      <a:pt x="3447" y="5951"/>
                      <a:pt x="3814" y="5715"/>
                    </a:cubicBezTo>
                    <a:cubicBezTo>
                      <a:pt x="4197" y="5480"/>
                      <a:pt x="4507" y="5126"/>
                      <a:pt x="4713" y="4670"/>
                    </a:cubicBezTo>
                    <a:cubicBezTo>
                      <a:pt x="4934" y="4213"/>
                      <a:pt x="5037" y="3669"/>
                      <a:pt x="5037" y="3035"/>
                    </a:cubicBezTo>
                    <a:cubicBezTo>
                      <a:pt x="5037" y="2402"/>
                      <a:pt x="4934" y="1856"/>
                      <a:pt x="4713" y="1400"/>
                    </a:cubicBezTo>
                    <a:cubicBezTo>
                      <a:pt x="4507" y="943"/>
                      <a:pt x="4197" y="590"/>
                      <a:pt x="3814" y="354"/>
                    </a:cubicBezTo>
                    <a:cubicBezTo>
                      <a:pt x="3447" y="118"/>
                      <a:pt x="3005" y="0"/>
                      <a:pt x="2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922;p93">
                <a:extLst>
                  <a:ext uri="{FF2B5EF4-FFF2-40B4-BE49-F238E27FC236}">
                    <a16:creationId xmlns:a16="http://schemas.microsoft.com/office/drawing/2014/main" id="{C172B774-0B2C-ADC1-5966-F11BB203AA63}"/>
                  </a:ext>
                </a:extLst>
              </p:cNvPr>
              <p:cNvSpPr/>
              <p:nvPr/>
            </p:nvSpPr>
            <p:spPr>
              <a:xfrm>
                <a:off x="3978990" y="1894469"/>
                <a:ext cx="88593" cy="10700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085" extrusionOk="0">
                    <a:moveTo>
                      <a:pt x="2520" y="1149"/>
                    </a:moveTo>
                    <a:cubicBezTo>
                      <a:pt x="2873" y="1149"/>
                      <a:pt x="3168" y="1297"/>
                      <a:pt x="3359" y="1607"/>
                    </a:cubicBezTo>
                    <a:cubicBezTo>
                      <a:pt x="3565" y="1915"/>
                      <a:pt x="3669" y="2387"/>
                      <a:pt x="3669" y="3035"/>
                    </a:cubicBezTo>
                    <a:cubicBezTo>
                      <a:pt x="3669" y="3683"/>
                      <a:pt x="3565" y="4154"/>
                      <a:pt x="3359" y="4464"/>
                    </a:cubicBezTo>
                    <a:cubicBezTo>
                      <a:pt x="3168" y="4773"/>
                      <a:pt x="2873" y="4920"/>
                      <a:pt x="2520" y="4920"/>
                    </a:cubicBezTo>
                    <a:cubicBezTo>
                      <a:pt x="2166" y="4920"/>
                      <a:pt x="1886" y="4773"/>
                      <a:pt x="1680" y="4464"/>
                    </a:cubicBezTo>
                    <a:cubicBezTo>
                      <a:pt x="1474" y="4154"/>
                      <a:pt x="1385" y="3683"/>
                      <a:pt x="1385" y="3035"/>
                    </a:cubicBezTo>
                    <a:cubicBezTo>
                      <a:pt x="1385" y="2387"/>
                      <a:pt x="1474" y="1915"/>
                      <a:pt x="1680" y="1607"/>
                    </a:cubicBezTo>
                    <a:cubicBezTo>
                      <a:pt x="1886" y="1297"/>
                      <a:pt x="2166" y="1149"/>
                      <a:pt x="2520" y="1149"/>
                    </a:cubicBezTo>
                    <a:close/>
                    <a:moveTo>
                      <a:pt x="2520" y="0"/>
                    </a:moveTo>
                    <a:cubicBezTo>
                      <a:pt x="2033" y="0"/>
                      <a:pt x="1607" y="118"/>
                      <a:pt x="1224" y="354"/>
                    </a:cubicBezTo>
                    <a:cubicBezTo>
                      <a:pt x="841" y="590"/>
                      <a:pt x="546" y="943"/>
                      <a:pt x="325" y="1400"/>
                    </a:cubicBezTo>
                    <a:cubicBezTo>
                      <a:pt x="104" y="1856"/>
                      <a:pt x="1" y="2402"/>
                      <a:pt x="1" y="3035"/>
                    </a:cubicBezTo>
                    <a:cubicBezTo>
                      <a:pt x="1" y="3669"/>
                      <a:pt x="104" y="4213"/>
                      <a:pt x="325" y="4670"/>
                    </a:cubicBezTo>
                    <a:cubicBezTo>
                      <a:pt x="546" y="5126"/>
                      <a:pt x="841" y="5480"/>
                      <a:pt x="1224" y="5715"/>
                    </a:cubicBezTo>
                    <a:cubicBezTo>
                      <a:pt x="1607" y="5951"/>
                      <a:pt x="2033" y="6084"/>
                      <a:pt x="2520" y="6084"/>
                    </a:cubicBezTo>
                    <a:cubicBezTo>
                      <a:pt x="3005" y="6084"/>
                      <a:pt x="3447" y="5951"/>
                      <a:pt x="3830" y="5715"/>
                    </a:cubicBezTo>
                    <a:cubicBezTo>
                      <a:pt x="4199" y="5480"/>
                      <a:pt x="4508" y="5126"/>
                      <a:pt x="4714" y="4670"/>
                    </a:cubicBezTo>
                    <a:cubicBezTo>
                      <a:pt x="4935" y="4213"/>
                      <a:pt x="5038" y="3669"/>
                      <a:pt x="5038" y="3035"/>
                    </a:cubicBezTo>
                    <a:cubicBezTo>
                      <a:pt x="5038" y="2402"/>
                      <a:pt x="4935" y="1856"/>
                      <a:pt x="4714" y="1400"/>
                    </a:cubicBezTo>
                    <a:cubicBezTo>
                      <a:pt x="4508" y="943"/>
                      <a:pt x="4199" y="590"/>
                      <a:pt x="3830" y="354"/>
                    </a:cubicBezTo>
                    <a:cubicBezTo>
                      <a:pt x="3447" y="118"/>
                      <a:pt x="3005" y="0"/>
                      <a:pt x="2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3923;p93">
              <a:extLst>
                <a:ext uri="{FF2B5EF4-FFF2-40B4-BE49-F238E27FC236}">
                  <a16:creationId xmlns:a16="http://schemas.microsoft.com/office/drawing/2014/main" id="{E6320B9B-2CCB-A1A8-BDB9-C68A46AE5886}"/>
                </a:ext>
              </a:extLst>
            </p:cNvPr>
            <p:cNvSpPr/>
            <p:nvPr/>
          </p:nvSpPr>
          <p:spPr>
            <a:xfrm>
              <a:off x="2273966" y="2061263"/>
              <a:ext cx="109045" cy="318869"/>
            </a:xfrm>
            <a:custGeom>
              <a:avLst/>
              <a:gdLst/>
              <a:ahLst/>
              <a:cxnLst/>
              <a:rect l="l" t="t" r="r" b="b"/>
              <a:pathLst>
                <a:path w="6201" h="18133" extrusionOk="0">
                  <a:moveTo>
                    <a:pt x="1" y="1"/>
                  </a:moveTo>
                  <a:lnTo>
                    <a:pt x="1" y="12742"/>
                  </a:lnTo>
                  <a:cubicBezTo>
                    <a:pt x="1" y="15717"/>
                    <a:pt x="2416" y="18132"/>
                    <a:pt x="5406" y="18132"/>
                  </a:cubicBezTo>
                  <a:lnTo>
                    <a:pt x="6201" y="18132"/>
                  </a:lnTo>
                  <a:lnTo>
                    <a:pt x="6201" y="3948"/>
                  </a:lnTo>
                  <a:cubicBezTo>
                    <a:pt x="6201" y="1768"/>
                    <a:pt x="4433" y="1"/>
                    <a:pt x="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24;p93">
              <a:extLst>
                <a:ext uri="{FF2B5EF4-FFF2-40B4-BE49-F238E27FC236}">
                  <a16:creationId xmlns:a16="http://schemas.microsoft.com/office/drawing/2014/main" id="{F154EB26-F7EF-2429-A479-D4394178D986}"/>
                </a:ext>
              </a:extLst>
            </p:cNvPr>
            <p:cNvSpPr/>
            <p:nvPr/>
          </p:nvSpPr>
          <p:spPr>
            <a:xfrm>
              <a:off x="2302190" y="2106860"/>
              <a:ext cx="39390" cy="64766"/>
            </a:xfrm>
            <a:custGeom>
              <a:avLst/>
              <a:gdLst/>
              <a:ahLst/>
              <a:cxnLst/>
              <a:rect l="l" t="t" r="r" b="b"/>
              <a:pathLst>
                <a:path w="2240" h="3683" extrusionOk="0">
                  <a:moveTo>
                    <a:pt x="2239" y="0"/>
                  </a:moveTo>
                  <a:lnTo>
                    <a:pt x="1" y="1606"/>
                  </a:lnTo>
                  <a:lnTo>
                    <a:pt x="2239" y="3682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821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C182-5E95-C2B8-0830-AA0155AD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What is a bankruptcy ??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Google Shape;1236;p56">
            <a:extLst>
              <a:ext uri="{FF2B5EF4-FFF2-40B4-BE49-F238E27FC236}">
                <a16:creationId xmlns:a16="http://schemas.microsoft.com/office/drawing/2014/main" id="{3488114A-E1C5-6E85-C2BA-800068FF24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51679"/>
            <a:ext cx="7345180" cy="1479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Bankruptcy is a legal process that individuals or businesses go through when they are unable to repay their debts.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Preventing bankruptcy involves proactive financial management and making strategic decisions to maintain solvency.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3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69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7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56" name="Google Shape;1956;p69"/>
          <p:cNvGrpSpPr/>
          <p:nvPr/>
        </p:nvGrpSpPr>
        <p:grpSpPr>
          <a:xfrm>
            <a:off x="6915908" y="3150927"/>
            <a:ext cx="1114384" cy="1198247"/>
            <a:chOff x="2342231" y="2896027"/>
            <a:chExt cx="1114384" cy="1198247"/>
          </a:xfrm>
        </p:grpSpPr>
        <p:sp>
          <p:nvSpPr>
            <p:cNvPr id="1957" name="Google Shape;1957;p69"/>
            <p:cNvSpPr/>
            <p:nvPr/>
          </p:nvSpPr>
          <p:spPr>
            <a:xfrm>
              <a:off x="2845909" y="3457335"/>
              <a:ext cx="582071" cy="238833"/>
            </a:xfrm>
            <a:custGeom>
              <a:avLst/>
              <a:gdLst/>
              <a:ahLst/>
              <a:cxnLst/>
              <a:rect l="l" t="t" r="r" b="b"/>
              <a:pathLst>
                <a:path w="13029" h="5346" extrusionOk="0">
                  <a:moveTo>
                    <a:pt x="0" y="0"/>
                  </a:moveTo>
                  <a:lnTo>
                    <a:pt x="0" y="1555"/>
                  </a:lnTo>
                  <a:cubicBezTo>
                    <a:pt x="0" y="2522"/>
                    <a:pt x="641" y="3499"/>
                    <a:pt x="1923" y="4235"/>
                  </a:cubicBezTo>
                  <a:cubicBezTo>
                    <a:pt x="3199" y="4975"/>
                    <a:pt x="4867" y="5345"/>
                    <a:pt x="6534" y="5345"/>
                  </a:cubicBezTo>
                  <a:cubicBezTo>
                    <a:pt x="8201" y="5345"/>
                    <a:pt x="9866" y="4975"/>
                    <a:pt x="11137" y="4235"/>
                  </a:cubicBezTo>
                  <a:cubicBezTo>
                    <a:pt x="12398" y="3509"/>
                    <a:pt x="13029" y="2543"/>
                    <a:pt x="13029" y="1587"/>
                  </a:cubicBezTo>
                  <a:lnTo>
                    <a:pt x="13029" y="42"/>
                  </a:lnTo>
                  <a:cubicBezTo>
                    <a:pt x="10958" y="4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817271" y="3289756"/>
              <a:ext cx="639344" cy="337028"/>
            </a:xfrm>
            <a:custGeom>
              <a:avLst/>
              <a:gdLst/>
              <a:ahLst/>
              <a:cxnLst/>
              <a:rect l="l" t="t" r="r" b="b"/>
              <a:pathLst>
                <a:path w="14311" h="7544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70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908812" y="3329160"/>
              <a:ext cx="456713" cy="142781"/>
            </a:xfrm>
            <a:custGeom>
              <a:avLst/>
              <a:gdLst/>
              <a:ahLst/>
              <a:cxnLst/>
              <a:rect l="l" t="t" r="r" b="b"/>
              <a:pathLst>
                <a:path w="10223" h="3196" extrusionOk="0">
                  <a:moveTo>
                    <a:pt x="5093" y="1"/>
                  </a:moveTo>
                  <a:cubicBezTo>
                    <a:pt x="3817" y="1"/>
                    <a:pt x="2543" y="284"/>
                    <a:pt x="1576" y="852"/>
                  </a:cubicBezTo>
                  <a:cubicBezTo>
                    <a:pt x="473" y="1482"/>
                    <a:pt x="0" y="2344"/>
                    <a:pt x="147" y="3174"/>
                  </a:cubicBezTo>
                  <a:cubicBezTo>
                    <a:pt x="263" y="2544"/>
                    <a:pt x="736" y="1923"/>
                    <a:pt x="1576" y="1440"/>
                  </a:cubicBezTo>
                  <a:cubicBezTo>
                    <a:pt x="2543" y="878"/>
                    <a:pt x="3817" y="597"/>
                    <a:pt x="5093" y="597"/>
                  </a:cubicBezTo>
                  <a:cubicBezTo>
                    <a:pt x="6370" y="597"/>
                    <a:pt x="7649" y="878"/>
                    <a:pt x="8626" y="1440"/>
                  </a:cubicBezTo>
                  <a:cubicBezTo>
                    <a:pt x="9477" y="1934"/>
                    <a:pt x="9961" y="2554"/>
                    <a:pt x="10066" y="3195"/>
                  </a:cubicBezTo>
                  <a:cubicBezTo>
                    <a:pt x="10223" y="2355"/>
                    <a:pt x="9740" y="1493"/>
                    <a:pt x="8626" y="852"/>
                  </a:cubicBezTo>
                  <a:cubicBezTo>
                    <a:pt x="7649" y="284"/>
                    <a:pt x="6370" y="1"/>
                    <a:pt x="50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915380" y="3355832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3"/>
                  </a:cubicBezTo>
                  <a:cubicBezTo>
                    <a:pt x="589" y="1326"/>
                    <a:pt x="116" y="1947"/>
                    <a:pt x="0" y="2577"/>
                  </a:cubicBezTo>
                  <a:cubicBezTo>
                    <a:pt x="116" y="3218"/>
                    <a:pt x="599" y="3848"/>
                    <a:pt x="1450" y="4331"/>
                  </a:cubicBezTo>
                  <a:cubicBezTo>
                    <a:pt x="2427" y="4899"/>
                    <a:pt x="3704" y="5182"/>
                    <a:pt x="4979" y="5182"/>
                  </a:cubicBezTo>
                  <a:cubicBezTo>
                    <a:pt x="6254" y="5182"/>
                    <a:pt x="7528" y="4899"/>
                    <a:pt x="8500" y="4331"/>
                  </a:cubicBezTo>
                  <a:cubicBezTo>
                    <a:pt x="9340" y="3848"/>
                    <a:pt x="9814" y="3229"/>
                    <a:pt x="9919" y="2598"/>
                  </a:cubicBezTo>
                  <a:cubicBezTo>
                    <a:pt x="9814" y="1957"/>
                    <a:pt x="9330" y="1337"/>
                    <a:pt x="8479" y="843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908812" y="3316472"/>
              <a:ext cx="456713" cy="283597"/>
            </a:xfrm>
            <a:custGeom>
              <a:avLst/>
              <a:gdLst/>
              <a:ahLst/>
              <a:cxnLst/>
              <a:rect l="l" t="t" r="r" b="b"/>
              <a:pathLst>
                <a:path w="10223" h="6348" fill="none" extrusionOk="0">
                  <a:moveTo>
                    <a:pt x="10066" y="3479"/>
                  </a:moveTo>
                  <a:cubicBezTo>
                    <a:pt x="10223" y="2639"/>
                    <a:pt x="9740" y="1777"/>
                    <a:pt x="8626" y="1136"/>
                  </a:cubicBezTo>
                  <a:cubicBezTo>
                    <a:pt x="6672" y="1"/>
                    <a:pt x="3510" y="1"/>
                    <a:pt x="1576" y="1136"/>
                  </a:cubicBezTo>
                  <a:cubicBezTo>
                    <a:pt x="473" y="1766"/>
                    <a:pt x="0" y="2628"/>
                    <a:pt x="147" y="3458"/>
                  </a:cubicBezTo>
                  <a:cubicBezTo>
                    <a:pt x="263" y="4099"/>
                    <a:pt x="746" y="4729"/>
                    <a:pt x="1597" y="5212"/>
                  </a:cubicBezTo>
                  <a:cubicBezTo>
                    <a:pt x="3552" y="6347"/>
                    <a:pt x="6704" y="6347"/>
                    <a:pt x="8647" y="5212"/>
                  </a:cubicBezTo>
                  <a:cubicBezTo>
                    <a:pt x="9487" y="4729"/>
                    <a:pt x="9961" y="4110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915380" y="33432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07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3028946" y="3402875"/>
              <a:ext cx="216450" cy="124420"/>
            </a:xfrm>
            <a:custGeom>
              <a:avLst/>
              <a:gdLst/>
              <a:ahLst/>
              <a:cxnLst/>
              <a:rect l="l" t="t" r="r" b="b"/>
              <a:pathLst>
                <a:path w="4845" h="2785" extrusionOk="0">
                  <a:moveTo>
                    <a:pt x="4246" y="0"/>
                  </a:moveTo>
                  <a:lnTo>
                    <a:pt x="3625" y="357"/>
                  </a:lnTo>
                  <a:cubicBezTo>
                    <a:pt x="3322" y="239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8"/>
                  </a:cubicBezTo>
                  <a:cubicBezTo>
                    <a:pt x="863" y="988"/>
                    <a:pt x="2754" y="1713"/>
                    <a:pt x="2228" y="2018"/>
                  </a:cubicBezTo>
                  <a:cubicBezTo>
                    <a:pt x="2164" y="2058"/>
                    <a:pt x="2089" y="2077"/>
                    <a:pt x="2007" y="2077"/>
                  </a:cubicBezTo>
                  <a:cubicBezTo>
                    <a:pt x="1876" y="2077"/>
                    <a:pt x="1730" y="2028"/>
                    <a:pt x="1587" y="1944"/>
                  </a:cubicBezTo>
                  <a:cubicBezTo>
                    <a:pt x="1272" y="1765"/>
                    <a:pt x="989" y="1398"/>
                    <a:pt x="947" y="1062"/>
                  </a:cubicBezTo>
                  <a:lnTo>
                    <a:pt x="74" y="1230"/>
                  </a:lnTo>
                  <a:cubicBezTo>
                    <a:pt x="127" y="1524"/>
                    <a:pt x="337" y="1828"/>
                    <a:pt x="652" y="2081"/>
                  </a:cubicBezTo>
                  <a:lnTo>
                    <a:pt x="1" y="2470"/>
                  </a:lnTo>
                  <a:lnTo>
                    <a:pt x="557" y="2785"/>
                  </a:lnTo>
                  <a:lnTo>
                    <a:pt x="1199" y="2417"/>
                  </a:lnTo>
                  <a:cubicBezTo>
                    <a:pt x="1536" y="2571"/>
                    <a:pt x="1904" y="2661"/>
                    <a:pt x="2255" y="2661"/>
                  </a:cubicBezTo>
                  <a:cubicBezTo>
                    <a:pt x="2548" y="2661"/>
                    <a:pt x="2829" y="2598"/>
                    <a:pt x="3069" y="2459"/>
                  </a:cubicBezTo>
                  <a:cubicBezTo>
                    <a:pt x="4141" y="1839"/>
                    <a:pt x="2270" y="1093"/>
                    <a:pt x="2785" y="799"/>
                  </a:cubicBezTo>
                  <a:cubicBezTo>
                    <a:pt x="2837" y="767"/>
                    <a:pt x="2901" y="751"/>
                    <a:pt x="2970" y="751"/>
                  </a:cubicBezTo>
                  <a:cubicBezTo>
                    <a:pt x="3081" y="751"/>
                    <a:pt x="3208" y="791"/>
                    <a:pt x="3331" y="862"/>
                  </a:cubicBezTo>
                  <a:cubicBezTo>
                    <a:pt x="3573" y="999"/>
                    <a:pt x="3836" y="1303"/>
                    <a:pt x="3973" y="1587"/>
                  </a:cubicBezTo>
                  <a:lnTo>
                    <a:pt x="4844" y="1419"/>
                  </a:lnTo>
                  <a:cubicBezTo>
                    <a:pt x="4760" y="1167"/>
                    <a:pt x="4529" y="904"/>
                    <a:pt x="4204" y="673"/>
                  </a:cubicBezTo>
                  <a:lnTo>
                    <a:pt x="4813" y="315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845909" y="3359227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1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4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77"/>
                  </a:cubicBezTo>
                  <a:lnTo>
                    <a:pt x="13029" y="32"/>
                  </a:lnTo>
                  <a:cubicBezTo>
                    <a:pt x="10958" y="32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817271" y="3191290"/>
              <a:ext cx="639344" cy="337296"/>
            </a:xfrm>
            <a:custGeom>
              <a:avLst/>
              <a:gdLst/>
              <a:ahLst/>
              <a:cxnLst/>
              <a:rect l="l" t="t" r="r" b="b"/>
              <a:pathLst>
                <a:path w="14311" h="7550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3"/>
                    <a:pt x="21" y="4967"/>
                    <a:pt x="2575" y="6438"/>
                  </a:cubicBezTo>
                  <a:cubicBezTo>
                    <a:pt x="3846" y="7179"/>
                    <a:pt x="5514" y="7550"/>
                    <a:pt x="7180" y="7550"/>
                  </a:cubicBezTo>
                  <a:cubicBezTo>
                    <a:pt x="8847" y="7550"/>
                    <a:pt x="10512" y="7179"/>
                    <a:pt x="11778" y="6438"/>
                  </a:cubicBezTo>
                  <a:cubicBezTo>
                    <a:pt x="14310" y="4967"/>
                    <a:pt x="14300" y="2583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908812" y="3230963"/>
              <a:ext cx="456713" cy="142379"/>
            </a:xfrm>
            <a:custGeom>
              <a:avLst/>
              <a:gdLst/>
              <a:ahLst/>
              <a:cxnLst/>
              <a:rect l="l" t="t" r="r" b="b"/>
              <a:pathLst>
                <a:path w="10223" h="318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5"/>
                    <a:pt x="0" y="2346"/>
                    <a:pt x="147" y="3176"/>
                  </a:cubicBezTo>
                  <a:cubicBezTo>
                    <a:pt x="263" y="2535"/>
                    <a:pt x="736" y="1926"/>
                    <a:pt x="1576" y="1443"/>
                  </a:cubicBezTo>
                  <a:cubicBezTo>
                    <a:pt x="2543" y="875"/>
                    <a:pt x="3817" y="592"/>
                    <a:pt x="5093" y="592"/>
                  </a:cubicBezTo>
                  <a:cubicBezTo>
                    <a:pt x="6370" y="592"/>
                    <a:pt x="7649" y="875"/>
                    <a:pt x="8626" y="1443"/>
                  </a:cubicBezTo>
                  <a:cubicBezTo>
                    <a:pt x="9477" y="1926"/>
                    <a:pt x="9961" y="2556"/>
                    <a:pt x="10066" y="3187"/>
                  </a:cubicBezTo>
                  <a:cubicBezTo>
                    <a:pt x="10223" y="2356"/>
                    <a:pt x="9740" y="1485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915380" y="3257366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1"/>
                  </a:moveTo>
                  <a:cubicBezTo>
                    <a:pt x="3670" y="1"/>
                    <a:pt x="2396" y="284"/>
                    <a:pt x="1429" y="852"/>
                  </a:cubicBezTo>
                  <a:cubicBezTo>
                    <a:pt x="589" y="1335"/>
                    <a:pt x="116" y="1944"/>
                    <a:pt x="0" y="2585"/>
                  </a:cubicBezTo>
                  <a:cubicBezTo>
                    <a:pt x="116" y="3226"/>
                    <a:pt x="599" y="3846"/>
                    <a:pt x="1450" y="4340"/>
                  </a:cubicBezTo>
                  <a:cubicBezTo>
                    <a:pt x="2427" y="4902"/>
                    <a:pt x="3704" y="5183"/>
                    <a:pt x="4979" y="5183"/>
                  </a:cubicBezTo>
                  <a:cubicBezTo>
                    <a:pt x="6254" y="5183"/>
                    <a:pt x="7528" y="4902"/>
                    <a:pt x="8500" y="4340"/>
                  </a:cubicBezTo>
                  <a:cubicBezTo>
                    <a:pt x="9340" y="3857"/>
                    <a:pt x="9814" y="3236"/>
                    <a:pt x="9919" y="2596"/>
                  </a:cubicBezTo>
                  <a:cubicBezTo>
                    <a:pt x="9814" y="1965"/>
                    <a:pt x="9330" y="1335"/>
                    <a:pt x="8479" y="852"/>
                  </a:cubicBezTo>
                  <a:cubicBezTo>
                    <a:pt x="7502" y="284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908812" y="3218409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68"/>
                  </a:moveTo>
                  <a:cubicBezTo>
                    <a:pt x="10223" y="2637"/>
                    <a:pt x="9740" y="1766"/>
                    <a:pt x="8626" y="1124"/>
                  </a:cubicBezTo>
                  <a:cubicBezTo>
                    <a:pt x="6672" y="1"/>
                    <a:pt x="3510" y="1"/>
                    <a:pt x="1576" y="1124"/>
                  </a:cubicBezTo>
                  <a:cubicBezTo>
                    <a:pt x="473" y="1766"/>
                    <a:pt x="0" y="2627"/>
                    <a:pt x="147" y="3457"/>
                  </a:cubicBezTo>
                  <a:cubicBezTo>
                    <a:pt x="263" y="4098"/>
                    <a:pt x="746" y="4718"/>
                    <a:pt x="1597" y="5212"/>
                  </a:cubicBezTo>
                  <a:cubicBezTo>
                    <a:pt x="3552" y="6336"/>
                    <a:pt x="6704" y="6336"/>
                    <a:pt x="8647" y="5212"/>
                  </a:cubicBezTo>
                  <a:cubicBezTo>
                    <a:pt x="9487" y="4729"/>
                    <a:pt x="9961" y="4108"/>
                    <a:pt x="10066" y="346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915380" y="32446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80"/>
                  </a:lnTo>
                  <a:cubicBezTo>
                    <a:pt x="9814" y="2249"/>
                    <a:pt x="9330" y="1619"/>
                    <a:pt x="8479" y="1136"/>
                  </a:cubicBezTo>
                  <a:cubicBezTo>
                    <a:pt x="6525" y="1"/>
                    <a:pt x="3363" y="1"/>
                    <a:pt x="1429" y="1136"/>
                  </a:cubicBezTo>
                  <a:cubicBezTo>
                    <a:pt x="589" y="1619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3028946" y="3304276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6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9"/>
                    <a:pt x="947" y="1073"/>
                  </a:cubicBezTo>
                  <a:lnTo>
                    <a:pt x="74" y="1241"/>
                  </a:lnTo>
                  <a:cubicBezTo>
                    <a:pt x="127" y="1525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3" y="2576"/>
                    <a:pt x="1898" y="2665"/>
                    <a:pt x="2245" y="2665"/>
                  </a:cubicBezTo>
                  <a:cubicBezTo>
                    <a:pt x="2542" y="2665"/>
                    <a:pt x="2827" y="2600"/>
                    <a:pt x="3069" y="2459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2"/>
                  </a:cubicBezTo>
                  <a:cubicBezTo>
                    <a:pt x="3573" y="1009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9"/>
            <p:cNvSpPr/>
            <p:nvPr/>
          </p:nvSpPr>
          <p:spPr>
            <a:xfrm>
              <a:off x="2845909" y="3260672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98"/>
                    <a:pt x="1923" y="4234"/>
                  </a:cubicBezTo>
                  <a:cubicBezTo>
                    <a:pt x="3199" y="4969"/>
                    <a:pt x="4867" y="5337"/>
                    <a:pt x="6534" y="5337"/>
                  </a:cubicBezTo>
                  <a:cubicBezTo>
                    <a:pt x="8201" y="5337"/>
                    <a:pt x="9866" y="4969"/>
                    <a:pt x="11137" y="4234"/>
                  </a:cubicBezTo>
                  <a:cubicBezTo>
                    <a:pt x="12398" y="3498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9"/>
            <p:cNvSpPr/>
            <p:nvPr/>
          </p:nvSpPr>
          <p:spPr>
            <a:xfrm>
              <a:off x="2817271" y="30930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59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9"/>
            <p:cNvSpPr/>
            <p:nvPr/>
          </p:nvSpPr>
          <p:spPr>
            <a:xfrm>
              <a:off x="2908812" y="3132408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5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80"/>
                    <a:pt x="3817" y="599"/>
                    <a:pt x="5093" y="599"/>
                  </a:cubicBezTo>
                  <a:cubicBezTo>
                    <a:pt x="6370" y="599"/>
                    <a:pt x="7649" y="880"/>
                    <a:pt x="8626" y="1442"/>
                  </a:cubicBezTo>
                  <a:cubicBezTo>
                    <a:pt x="9477" y="1936"/>
                    <a:pt x="9961" y="2556"/>
                    <a:pt x="10066" y="3196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9"/>
            <p:cNvSpPr/>
            <p:nvPr/>
          </p:nvSpPr>
          <p:spPr>
            <a:xfrm>
              <a:off x="2915380" y="3159124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28"/>
                    <a:pt x="116" y="1947"/>
                    <a:pt x="0" y="2577"/>
                  </a:cubicBezTo>
                  <a:cubicBezTo>
                    <a:pt x="116" y="3219"/>
                    <a:pt x="599" y="3849"/>
                    <a:pt x="1450" y="4332"/>
                  </a:cubicBezTo>
                  <a:cubicBezTo>
                    <a:pt x="2427" y="4900"/>
                    <a:pt x="3704" y="5183"/>
                    <a:pt x="4979" y="5183"/>
                  </a:cubicBezTo>
                  <a:cubicBezTo>
                    <a:pt x="6254" y="5183"/>
                    <a:pt x="7528" y="4900"/>
                    <a:pt x="8500" y="4332"/>
                  </a:cubicBezTo>
                  <a:cubicBezTo>
                    <a:pt x="9340" y="3849"/>
                    <a:pt x="9814" y="3229"/>
                    <a:pt x="9919" y="2598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9"/>
            <p:cNvSpPr/>
            <p:nvPr/>
          </p:nvSpPr>
          <p:spPr>
            <a:xfrm>
              <a:off x="2908812" y="31198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7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6"/>
                  </a:cubicBezTo>
                  <a:cubicBezTo>
                    <a:pt x="263" y="4098"/>
                    <a:pt x="746" y="4728"/>
                    <a:pt x="1597" y="5211"/>
                  </a:cubicBezTo>
                  <a:cubicBezTo>
                    <a:pt x="3552" y="6346"/>
                    <a:pt x="6704" y="6346"/>
                    <a:pt x="8647" y="5211"/>
                  </a:cubicBezTo>
                  <a:cubicBezTo>
                    <a:pt x="9487" y="4728"/>
                    <a:pt x="9961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9"/>
            <p:cNvSpPr/>
            <p:nvPr/>
          </p:nvSpPr>
          <p:spPr>
            <a:xfrm>
              <a:off x="2915380" y="3146570"/>
              <a:ext cx="443578" cy="129155"/>
            </a:xfrm>
            <a:custGeom>
              <a:avLst/>
              <a:gdLst/>
              <a:ahLst/>
              <a:cxnLst/>
              <a:rect l="l" t="t" r="r" b="b"/>
              <a:pathLst>
                <a:path w="9929" h="2891" fill="none" extrusionOk="0">
                  <a:moveTo>
                    <a:pt x="9929" y="2890"/>
                  </a:moveTo>
                  <a:cubicBezTo>
                    <a:pt x="9929" y="2890"/>
                    <a:pt x="9929" y="2879"/>
                    <a:pt x="9919" y="2879"/>
                  </a:cubicBezTo>
                  <a:cubicBezTo>
                    <a:pt x="9814" y="2239"/>
                    <a:pt x="9330" y="1619"/>
                    <a:pt x="8479" y="1125"/>
                  </a:cubicBezTo>
                  <a:cubicBezTo>
                    <a:pt x="6525" y="1"/>
                    <a:pt x="3363" y="1"/>
                    <a:pt x="1429" y="1125"/>
                  </a:cubicBezTo>
                  <a:cubicBezTo>
                    <a:pt x="589" y="1609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9"/>
            <p:cNvSpPr/>
            <p:nvPr/>
          </p:nvSpPr>
          <p:spPr>
            <a:xfrm>
              <a:off x="3028946" y="320572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9"/>
                  </a:lnTo>
                  <a:cubicBezTo>
                    <a:pt x="3322" y="250"/>
                    <a:pt x="3016" y="190"/>
                    <a:pt x="2729" y="190"/>
                  </a:cubicBezTo>
                  <a:cubicBezTo>
                    <a:pt x="2429" y="190"/>
                    <a:pt x="2149" y="255"/>
                    <a:pt x="1913" y="390"/>
                  </a:cubicBezTo>
                  <a:cubicBezTo>
                    <a:pt x="863" y="999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34"/>
                    <a:pt x="337" y="1840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810"/>
                  </a:cubicBezTo>
                  <a:cubicBezTo>
                    <a:pt x="2838" y="778"/>
                    <a:pt x="2901" y="762"/>
                    <a:pt x="2970" y="762"/>
                  </a:cubicBezTo>
                  <a:cubicBezTo>
                    <a:pt x="3082" y="762"/>
                    <a:pt x="3209" y="801"/>
                    <a:pt x="3331" y="873"/>
                  </a:cubicBezTo>
                  <a:cubicBezTo>
                    <a:pt x="3573" y="1009"/>
                    <a:pt x="3836" y="1314"/>
                    <a:pt x="3973" y="1597"/>
                  </a:cubicBezTo>
                  <a:lnTo>
                    <a:pt x="4844" y="1419"/>
                  </a:lnTo>
                  <a:cubicBezTo>
                    <a:pt x="4760" y="1177"/>
                    <a:pt x="4529" y="915"/>
                    <a:pt x="4204" y="684"/>
                  </a:cubicBezTo>
                  <a:lnTo>
                    <a:pt x="4813" y="327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9"/>
            <p:cNvSpPr/>
            <p:nvPr/>
          </p:nvSpPr>
          <p:spPr>
            <a:xfrm>
              <a:off x="2845909" y="3162519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1"/>
                  </a:moveTo>
                  <a:lnTo>
                    <a:pt x="0" y="1546"/>
                  </a:lnTo>
                  <a:cubicBezTo>
                    <a:pt x="0" y="2512"/>
                    <a:pt x="641" y="3489"/>
                    <a:pt x="1923" y="4235"/>
                  </a:cubicBezTo>
                  <a:cubicBezTo>
                    <a:pt x="3199" y="4971"/>
                    <a:pt x="4867" y="5339"/>
                    <a:pt x="6534" y="5339"/>
                  </a:cubicBezTo>
                  <a:cubicBezTo>
                    <a:pt x="8201" y="5339"/>
                    <a:pt x="9866" y="4971"/>
                    <a:pt x="11137" y="4235"/>
                  </a:cubicBezTo>
                  <a:cubicBezTo>
                    <a:pt x="12398" y="3500"/>
                    <a:pt x="13029" y="2543"/>
                    <a:pt x="13029" y="1577"/>
                  </a:cubicBezTo>
                  <a:lnTo>
                    <a:pt x="13029" y="33"/>
                  </a:lnTo>
                  <a:cubicBezTo>
                    <a:pt x="10958" y="3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9"/>
            <p:cNvSpPr/>
            <p:nvPr/>
          </p:nvSpPr>
          <p:spPr>
            <a:xfrm>
              <a:off x="2817271" y="29944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85"/>
                    <a:pt x="21" y="4970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0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9"/>
            <p:cNvSpPr/>
            <p:nvPr/>
          </p:nvSpPr>
          <p:spPr>
            <a:xfrm>
              <a:off x="2908812" y="3034121"/>
              <a:ext cx="456713" cy="142513"/>
            </a:xfrm>
            <a:custGeom>
              <a:avLst/>
              <a:gdLst/>
              <a:ahLst/>
              <a:cxnLst/>
              <a:rect l="l" t="t" r="r" b="b"/>
              <a:pathLst>
                <a:path w="10223" h="3190" extrusionOk="0">
                  <a:moveTo>
                    <a:pt x="5102" y="0"/>
                  </a:moveTo>
                  <a:cubicBezTo>
                    <a:pt x="3822" y="0"/>
                    <a:pt x="2545" y="284"/>
                    <a:pt x="1576" y="847"/>
                  </a:cubicBezTo>
                  <a:cubicBezTo>
                    <a:pt x="473" y="1488"/>
                    <a:pt x="0" y="2339"/>
                    <a:pt x="147" y="3180"/>
                  </a:cubicBezTo>
                  <a:cubicBezTo>
                    <a:pt x="263" y="2539"/>
                    <a:pt x="736" y="1929"/>
                    <a:pt x="1576" y="1436"/>
                  </a:cubicBezTo>
                  <a:cubicBezTo>
                    <a:pt x="2543" y="873"/>
                    <a:pt x="3817" y="592"/>
                    <a:pt x="5093" y="592"/>
                  </a:cubicBezTo>
                  <a:cubicBezTo>
                    <a:pt x="6370" y="592"/>
                    <a:pt x="7649" y="873"/>
                    <a:pt x="8626" y="1436"/>
                  </a:cubicBezTo>
                  <a:cubicBezTo>
                    <a:pt x="9477" y="1929"/>
                    <a:pt x="9961" y="2549"/>
                    <a:pt x="10066" y="3190"/>
                  </a:cubicBezTo>
                  <a:cubicBezTo>
                    <a:pt x="10223" y="2360"/>
                    <a:pt x="9740" y="1488"/>
                    <a:pt x="8626" y="847"/>
                  </a:cubicBezTo>
                  <a:cubicBezTo>
                    <a:pt x="7651" y="281"/>
                    <a:pt x="6375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9"/>
            <p:cNvSpPr/>
            <p:nvPr/>
          </p:nvSpPr>
          <p:spPr>
            <a:xfrm>
              <a:off x="2915380" y="306056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4"/>
                  </a:cubicBezTo>
                  <a:cubicBezTo>
                    <a:pt x="589" y="1337"/>
                    <a:pt x="116" y="1947"/>
                    <a:pt x="0" y="2588"/>
                  </a:cubicBezTo>
                  <a:cubicBezTo>
                    <a:pt x="116" y="3228"/>
                    <a:pt x="599" y="3849"/>
                    <a:pt x="1450" y="4342"/>
                  </a:cubicBezTo>
                  <a:cubicBezTo>
                    <a:pt x="2427" y="4904"/>
                    <a:pt x="3704" y="5186"/>
                    <a:pt x="4979" y="5186"/>
                  </a:cubicBezTo>
                  <a:cubicBezTo>
                    <a:pt x="6254" y="5186"/>
                    <a:pt x="7528" y="4904"/>
                    <a:pt x="8500" y="4342"/>
                  </a:cubicBezTo>
                  <a:cubicBezTo>
                    <a:pt x="9340" y="3849"/>
                    <a:pt x="9814" y="3239"/>
                    <a:pt x="9919" y="2598"/>
                  </a:cubicBezTo>
                  <a:cubicBezTo>
                    <a:pt x="9814" y="1957"/>
                    <a:pt x="9330" y="1337"/>
                    <a:pt x="8479" y="844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9"/>
            <p:cNvSpPr/>
            <p:nvPr/>
          </p:nvSpPr>
          <p:spPr>
            <a:xfrm>
              <a:off x="2908812" y="30212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48"/>
                    <a:pt x="9740" y="1776"/>
                    <a:pt x="8626" y="1135"/>
                  </a:cubicBezTo>
                  <a:cubicBezTo>
                    <a:pt x="6672" y="1"/>
                    <a:pt x="3510" y="11"/>
                    <a:pt x="1576" y="1135"/>
                  </a:cubicBezTo>
                  <a:cubicBezTo>
                    <a:pt x="473" y="1776"/>
                    <a:pt x="0" y="2627"/>
                    <a:pt x="147" y="3468"/>
                  </a:cubicBezTo>
                  <a:cubicBezTo>
                    <a:pt x="263" y="4108"/>
                    <a:pt x="746" y="4729"/>
                    <a:pt x="1597" y="5222"/>
                  </a:cubicBezTo>
                  <a:cubicBezTo>
                    <a:pt x="3552" y="6347"/>
                    <a:pt x="6704" y="6347"/>
                    <a:pt x="8647" y="5222"/>
                  </a:cubicBezTo>
                  <a:cubicBezTo>
                    <a:pt x="9487" y="4729"/>
                    <a:pt x="9961" y="4119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9"/>
            <p:cNvSpPr/>
            <p:nvPr/>
          </p:nvSpPr>
          <p:spPr>
            <a:xfrm>
              <a:off x="2915380" y="3048015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79"/>
                  </a:lnTo>
                  <a:cubicBezTo>
                    <a:pt x="9814" y="2238"/>
                    <a:pt x="9330" y="1618"/>
                    <a:pt x="8479" y="1125"/>
                  </a:cubicBezTo>
                  <a:cubicBezTo>
                    <a:pt x="6525" y="0"/>
                    <a:pt x="3363" y="0"/>
                    <a:pt x="1429" y="1125"/>
                  </a:cubicBezTo>
                  <a:cubicBezTo>
                    <a:pt x="589" y="1618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9"/>
            <p:cNvSpPr/>
            <p:nvPr/>
          </p:nvSpPr>
          <p:spPr>
            <a:xfrm>
              <a:off x="3028946" y="3107612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9"/>
                  </a:cubicBezTo>
                  <a:cubicBezTo>
                    <a:pt x="863" y="989"/>
                    <a:pt x="2754" y="1713"/>
                    <a:pt x="2228" y="2018"/>
                  </a:cubicBezTo>
                  <a:cubicBezTo>
                    <a:pt x="2162" y="2060"/>
                    <a:pt x="2084" y="2080"/>
                    <a:pt x="1999" y="2080"/>
                  </a:cubicBezTo>
                  <a:cubicBezTo>
                    <a:pt x="1870" y="2080"/>
                    <a:pt x="1727" y="2033"/>
                    <a:pt x="1587" y="1944"/>
                  </a:cubicBezTo>
                  <a:cubicBezTo>
                    <a:pt x="1272" y="1766"/>
                    <a:pt x="989" y="1398"/>
                    <a:pt x="947" y="1073"/>
                  </a:cubicBezTo>
                  <a:lnTo>
                    <a:pt x="74" y="1241"/>
                  </a:lnTo>
                  <a:cubicBezTo>
                    <a:pt x="127" y="1524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9" y="2661"/>
                    <a:pt x="2830" y="2598"/>
                    <a:pt x="3069" y="2459"/>
                  </a:cubicBezTo>
                  <a:cubicBezTo>
                    <a:pt x="4141" y="1839"/>
                    <a:pt x="2270" y="1094"/>
                    <a:pt x="2785" y="799"/>
                  </a:cubicBezTo>
                  <a:cubicBezTo>
                    <a:pt x="2838" y="767"/>
                    <a:pt x="2901" y="752"/>
                    <a:pt x="2970" y="752"/>
                  </a:cubicBezTo>
                  <a:cubicBezTo>
                    <a:pt x="3082" y="752"/>
                    <a:pt x="3209" y="791"/>
                    <a:pt x="3331" y="862"/>
                  </a:cubicBezTo>
                  <a:cubicBezTo>
                    <a:pt x="3573" y="999"/>
                    <a:pt x="3836" y="1304"/>
                    <a:pt x="3973" y="1598"/>
                  </a:cubicBezTo>
                  <a:lnTo>
                    <a:pt x="4844" y="1419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6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9"/>
            <p:cNvSpPr/>
            <p:nvPr/>
          </p:nvSpPr>
          <p:spPr>
            <a:xfrm>
              <a:off x="2845909" y="3063964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0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5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5"/>
                  </a:cubicBezTo>
                  <a:cubicBezTo>
                    <a:pt x="12398" y="3500"/>
                    <a:pt x="13029" y="2543"/>
                    <a:pt x="13029" y="1587"/>
                  </a:cubicBezTo>
                  <a:lnTo>
                    <a:pt x="13029" y="32"/>
                  </a:lnTo>
                  <a:cubicBezTo>
                    <a:pt x="10958" y="3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9"/>
            <p:cNvSpPr/>
            <p:nvPr/>
          </p:nvSpPr>
          <p:spPr>
            <a:xfrm>
              <a:off x="2817271" y="2896027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42" y="1"/>
                  </a:moveTo>
                  <a:cubicBezTo>
                    <a:pt x="5474" y="1"/>
                    <a:pt x="3809" y="371"/>
                    <a:pt x="2543" y="1112"/>
                  </a:cubicBezTo>
                  <a:cubicBezTo>
                    <a:pt x="0" y="2583"/>
                    <a:pt x="21" y="4968"/>
                    <a:pt x="2575" y="6449"/>
                  </a:cubicBezTo>
                  <a:cubicBezTo>
                    <a:pt x="3846" y="7185"/>
                    <a:pt x="5514" y="7552"/>
                    <a:pt x="7180" y="7552"/>
                  </a:cubicBezTo>
                  <a:cubicBezTo>
                    <a:pt x="8847" y="7552"/>
                    <a:pt x="10512" y="7185"/>
                    <a:pt x="11778" y="6449"/>
                  </a:cubicBezTo>
                  <a:cubicBezTo>
                    <a:pt x="14310" y="4968"/>
                    <a:pt x="14300" y="2583"/>
                    <a:pt x="11757" y="1112"/>
                  </a:cubicBezTo>
                  <a:cubicBezTo>
                    <a:pt x="10481" y="371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9"/>
            <p:cNvSpPr/>
            <p:nvPr/>
          </p:nvSpPr>
          <p:spPr>
            <a:xfrm>
              <a:off x="2908812" y="2935700"/>
              <a:ext cx="456713" cy="142871"/>
            </a:xfrm>
            <a:custGeom>
              <a:avLst/>
              <a:gdLst/>
              <a:ahLst/>
              <a:cxnLst/>
              <a:rect l="l" t="t" r="r" b="b"/>
              <a:pathLst>
                <a:path w="10223" h="3198" extrusionOk="0">
                  <a:moveTo>
                    <a:pt x="5093" y="0"/>
                  </a:moveTo>
                  <a:cubicBezTo>
                    <a:pt x="3817" y="0"/>
                    <a:pt x="2543" y="282"/>
                    <a:pt x="1576" y="844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6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7"/>
                    <a:pt x="9961" y="2556"/>
                    <a:pt x="10066" y="3197"/>
                  </a:cubicBezTo>
                  <a:cubicBezTo>
                    <a:pt x="10223" y="2357"/>
                    <a:pt x="9740" y="1484"/>
                    <a:pt x="8626" y="844"/>
                  </a:cubicBezTo>
                  <a:cubicBezTo>
                    <a:pt x="7649" y="282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9"/>
            <p:cNvSpPr/>
            <p:nvPr/>
          </p:nvSpPr>
          <p:spPr>
            <a:xfrm>
              <a:off x="2915380" y="2962103"/>
              <a:ext cx="443131" cy="231908"/>
            </a:xfrm>
            <a:custGeom>
              <a:avLst/>
              <a:gdLst/>
              <a:ahLst/>
              <a:cxnLst/>
              <a:rect l="l" t="t" r="r" b="b"/>
              <a:pathLst>
                <a:path w="9919" h="5191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5"/>
                    <a:pt x="0" y="2585"/>
                  </a:cubicBezTo>
                  <a:cubicBezTo>
                    <a:pt x="116" y="3226"/>
                    <a:pt x="599" y="3856"/>
                    <a:pt x="1450" y="4340"/>
                  </a:cubicBezTo>
                  <a:cubicBezTo>
                    <a:pt x="2427" y="4907"/>
                    <a:pt x="3704" y="5191"/>
                    <a:pt x="4979" y="5191"/>
                  </a:cubicBezTo>
                  <a:cubicBezTo>
                    <a:pt x="6254" y="5191"/>
                    <a:pt x="7528" y="4907"/>
                    <a:pt x="8500" y="4340"/>
                  </a:cubicBezTo>
                  <a:cubicBezTo>
                    <a:pt x="9340" y="3856"/>
                    <a:pt x="9814" y="3237"/>
                    <a:pt x="9919" y="2606"/>
                  </a:cubicBezTo>
                  <a:cubicBezTo>
                    <a:pt x="9814" y="1965"/>
                    <a:pt x="9330" y="1346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9"/>
            <p:cNvSpPr/>
            <p:nvPr/>
          </p:nvSpPr>
          <p:spPr>
            <a:xfrm>
              <a:off x="2908812" y="2923146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38"/>
                    <a:pt x="9740" y="1765"/>
                    <a:pt x="8626" y="1125"/>
                  </a:cubicBezTo>
                  <a:cubicBezTo>
                    <a:pt x="6672" y="0"/>
                    <a:pt x="3510" y="0"/>
                    <a:pt x="1576" y="1125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28"/>
                    <a:pt x="1597" y="5212"/>
                  </a:cubicBezTo>
                  <a:cubicBezTo>
                    <a:pt x="3552" y="6346"/>
                    <a:pt x="6704" y="6346"/>
                    <a:pt x="8647" y="5212"/>
                  </a:cubicBezTo>
                  <a:cubicBezTo>
                    <a:pt x="9487" y="4728"/>
                    <a:pt x="9961" y="4109"/>
                    <a:pt x="10066" y="3478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9"/>
            <p:cNvSpPr/>
            <p:nvPr/>
          </p:nvSpPr>
          <p:spPr>
            <a:xfrm>
              <a:off x="2915380" y="2949415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1"/>
                  </a:moveTo>
                  <a:cubicBezTo>
                    <a:pt x="9929" y="2901"/>
                    <a:pt x="9929" y="2890"/>
                    <a:pt x="9919" y="2890"/>
                  </a:cubicBezTo>
                  <a:cubicBezTo>
                    <a:pt x="9814" y="2249"/>
                    <a:pt x="9330" y="1630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9"/>
                    <a:pt x="0" y="2869"/>
                  </a:cubicBezTo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9"/>
            <p:cNvSpPr/>
            <p:nvPr/>
          </p:nvSpPr>
          <p:spPr>
            <a:xfrm>
              <a:off x="3028946" y="3009057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8"/>
                  </a:lnTo>
                  <a:cubicBezTo>
                    <a:pt x="3316" y="247"/>
                    <a:pt x="3003" y="184"/>
                    <a:pt x="2710" y="184"/>
                  </a:cubicBezTo>
                  <a:cubicBezTo>
                    <a:pt x="2418" y="184"/>
                    <a:pt x="2144" y="247"/>
                    <a:pt x="1913" y="379"/>
                  </a:cubicBezTo>
                  <a:cubicBezTo>
                    <a:pt x="863" y="998"/>
                    <a:pt x="2754" y="1724"/>
                    <a:pt x="2228" y="2028"/>
                  </a:cubicBezTo>
                  <a:cubicBezTo>
                    <a:pt x="2163" y="2065"/>
                    <a:pt x="2087" y="2082"/>
                    <a:pt x="2005" y="2082"/>
                  </a:cubicBezTo>
                  <a:cubicBezTo>
                    <a:pt x="1874" y="2082"/>
                    <a:pt x="1729" y="2038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1"/>
                  </a:cubicBezTo>
                  <a:lnTo>
                    <a:pt x="1" y="2469"/>
                  </a:lnTo>
                  <a:lnTo>
                    <a:pt x="557" y="2795"/>
                  </a:lnTo>
                  <a:lnTo>
                    <a:pt x="1199" y="2427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8" y="2671"/>
                    <a:pt x="2829" y="2608"/>
                    <a:pt x="3069" y="2469"/>
                  </a:cubicBezTo>
                  <a:cubicBezTo>
                    <a:pt x="4141" y="1839"/>
                    <a:pt x="2270" y="1103"/>
                    <a:pt x="2785" y="809"/>
                  </a:cubicBezTo>
                  <a:cubicBezTo>
                    <a:pt x="2837" y="777"/>
                    <a:pt x="2901" y="762"/>
                    <a:pt x="2970" y="762"/>
                  </a:cubicBezTo>
                  <a:cubicBezTo>
                    <a:pt x="3081" y="762"/>
                    <a:pt x="3208" y="801"/>
                    <a:pt x="3331" y="872"/>
                  </a:cubicBezTo>
                  <a:cubicBezTo>
                    <a:pt x="3573" y="1009"/>
                    <a:pt x="3836" y="1313"/>
                    <a:pt x="3973" y="1598"/>
                  </a:cubicBezTo>
                  <a:lnTo>
                    <a:pt x="4844" y="1418"/>
                  </a:lnTo>
                  <a:cubicBezTo>
                    <a:pt x="4760" y="1177"/>
                    <a:pt x="4529" y="904"/>
                    <a:pt x="4204" y="683"/>
                  </a:cubicBezTo>
                  <a:lnTo>
                    <a:pt x="4813" y="326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9"/>
            <p:cNvSpPr/>
            <p:nvPr/>
          </p:nvSpPr>
          <p:spPr>
            <a:xfrm>
              <a:off x="2370377" y="3639926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1"/>
                  </a:moveTo>
                  <a:lnTo>
                    <a:pt x="1" y="1545"/>
                  </a:lnTo>
                  <a:cubicBezTo>
                    <a:pt x="1" y="2511"/>
                    <a:pt x="642" y="3489"/>
                    <a:pt x="1924" y="4234"/>
                  </a:cubicBezTo>
                  <a:cubicBezTo>
                    <a:pt x="3200" y="4970"/>
                    <a:pt x="4871" y="5338"/>
                    <a:pt x="6539" y="5338"/>
                  </a:cubicBezTo>
                  <a:cubicBezTo>
                    <a:pt x="8207" y="5338"/>
                    <a:pt x="9872" y="4970"/>
                    <a:pt x="11138" y="4234"/>
                  </a:cubicBezTo>
                  <a:cubicBezTo>
                    <a:pt x="12399" y="3499"/>
                    <a:pt x="13029" y="2543"/>
                    <a:pt x="13029" y="1577"/>
                  </a:cubicBezTo>
                  <a:lnTo>
                    <a:pt x="13040" y="32"/>
                  </a:lnTo>
                  <a:cubicBezTo>
                    <a:pt x="10960" y="32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9"/>
            <p:cNvSpPr/>
            <p:nvPr/>
          </p:nvSpPr>
          <p:spPr>
            <a:xfrm>
              <a:off x="2342231" y="3471855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8"/>
                    <a:pt x="2533" y="1104"/>
                  </a:cubicBezTo>
                  <a:cubicBezTo>
                    <a:pt x="0" y="2586"/>
                    <a:pt x="11" y="4970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0"/>
                    <a:pt x="14300" y="2575"/>
                    <a:pt x="11747" y="1104"/>
                  </a:cubicBezTo>
                  <a:cubicBezTo>
                    <a:pt x="10470" y="368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9"/>
            <p:cNvSpPr/>
            <p:nvPr/>
          </p:nvSpPr>
          <p:spPr>
            <a:xfrm>
              <a:off x="2433772" y="3511482"/>
              <a:ext cx="456266" cy="142558"/>
            </a:xfrm>
            <a:custGeom>
              <a:avLst/>
              <a:gdLst/>
              <a:ahLst/>
              <a:cxnLst/>
              <a:rect l="l" t="t" r="r" b="b"/>
              <a:pathLst>
                <a:path w="10213" h="3191" extrusionOk="0">
                  <a:moveTo>
                    <a:pt x="5096" y="0"/>
                  </a:moveTo>
                  <a:cubicBezTo>
                    <a:pt x="3818" y="0"/>
                    <a:pt x="2540" y="284"/>
                    <a:pt x="1566" y="847"/>
                  </a:cubicBezTo>
                  <a:cubicBezTo>
                    <a:pt x="473" y="1489"/>
                    <a:pt x="0" y="2339"/>
                    <a:pt x="148" y="3180"/>
                  </a:cubicBezTo>
                  <a:cubicBezTo>
                    <a:pt x="253" y="2539"/>
                    <a:pt x="725" y="1930"/>
                    <a:pt x="1566" y="1436"/>
                  </a:cubicBezTo>
                  <a:cubicBezTo>
                    <a:pt x="2538" y="874"/>
                    <a:pt x="3812" y="593"/>
                    <a:pt x="5087" y="593"/>
                  </a:cubicBezTo>
                  <a:cubicBezTo>
                    <a:pt x="6362" y="593"/>
                    <a:pt x="7639" y="874"/>
                    <a:pt x="8616" y="1436"/>
                  </a:cubicBezTo>
                  <a:cubicBezTo>
                    <a:pt x="9467" y="1930"/>
                    <a:pt x="9950" y="2549"/>
                    <a:pt x="10066" y="3191"/>
                  </a:cubicBezTo>
                  <a:cubicBezTo>
                    <a:pt x="10213" y="2360"/>
                    <a:pt x="9730" y="1489"/>
                    <a:pt x="8616" y="847"/>
                  </a:cubicBezTo>
                  <a:cubicBezTo>
                    <a:pt x="7641" y="281"/>
                    <a:pt x="6368" y="0"/>
                    <a:pt x="5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9"/>
            <p:cNvSpPr/>
            <p:nvPr/>
          </p:nvSpPr>
          <p:spPr>
            <a:xfrm>
              <a:off x="2440340" y="3537931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0" y="1"/>
                  </a:moveTo>
                  <a:cubicBezTo>
                    <a:pt x="3665" y="1"/>
                    <a:pt x="2391" y="282"/>
                    <a:pt x="1419" y="844"/>
                  </a:cubicBezTo>
                  <a:cubicBezTo>
                    <a:pt x="578" y="1338"/>
                    <a:pt x="106" y="1947"/>
                    <a:pt x="1" y="2588"/>
                  </a:cubicBezTo>
                  <a:cubicBezTo>
                    <a:pt x="106" y="3229"/>
                    <a:pt x="589" y="3849"/>
                    <a:pt x="1440" y="4343"/>
                  </a:cubicBezTo>
                  <a:cubicBezTo>
                    <a:pt x="2417" y="4905"/>
                    <a:pt x="3696" y="5186"/>
                    <a:pt x="4973" y="5186"/>
                  </a:cubicBezTo>
                  <a:cubicBezTo>
                    <a:pt x="6249" y="5186"/>
                    <a:pt x="7523" y="4905"/>
                    <a:pt x="8490" y="4343"/>
                  </a:cubicBezTo>
                  <a:cubicBezTo>
                    <a:pt x="9331" y="3849"/>
                    <a:pt x="9803" y="3239"/>
                    <a:pt x="9919" y="2599"/>
                  </a:cubicBezTo>
                  <a:cubicBezTo>
                    <a:pt x="9803" y="1957"/>
                    <a:pt x="9320" y="1338"/>
                    <a:pt x="8469" y="844"/>
                  </a:cubicBezTo>
                  <a:cubicBezTo>
                    <a:pt x="7492" y="282"/>
                    <a:pt x="6215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9"/>
            <p:cNvSpPr/>
            <p:nvPr/>
          </p:nvSpPr>
          <p:spPr>
            <a:xfrm>
              <a:off x="2433772" y="3498616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9"/>
                  </a:moveTo>
                  <a:cubicBezTo>
                    <a:pt x="10213" y="2648"/>
                    <a:pt x="9730" y="1777"/>
                    <a:pt x="8616" y="1135"/>
                  </a:cubicBezTo>
                  <a:cubicBezTo>
                    <a:pt x="6662" y="1"/>
                    <a:pt x="3510" y="12"/>
                    <a:pt x="1566" y="1135"/>
                  </a:cubicBezTo>
                  <a:cubicBezTo>
                    <a:pt x="473" y="1777"/>
                    <a:pt x="0" y="2627"/>
                    <a:pt x="148" y="3468"/>
                  </a:cubicBezTo>
                  <a:cubicBezTo>
                    <a:pt x="253" y="4109"/>
                    <a:pt x="736" y="4729"/>
                    <a:pt x="1587" y="5223"/>
                  </a:cubicBezTo>
                  <a:cubicBezTo>
                    <a:pt x="3541" y="6347"/>
                    <a:pt x="6704" y="6347"/>
                    <a:pt x="8637" y="5223"/>
                  </a:cubicBezTo>
                  <a:cubicBezTo>
                    <a:pt x="9478" y="4729"/>
                    <a:pt x="9950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9"/>
            <p:cNvSpPr/>
            <p:nvPr/>
          </p:nvSpPr>
          <p:spPr>
            <a:xfrm>
              <a:off x="2440340" y="3525377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80"/>
                  </a:lnTo>
                  <a:cubicBezTo>
                    <a:pt x="9803" y="2238"/>
                    <a:pt x="9320" y="1619"/>
                    <a:pt x="8469" y="1125"/>
                  </a:cubicBezTo>
                  <a:cubicBezTo>
                    <a:pt x="6515" y="1"/>
                    <a:pt x="3363" y="1"/>
                    <a:pt x="1419" y="1125"/>
                  </a:cubicBezTo>
                  <a:cubicBezTo>
                    <a:pt x="578" y="1619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9"/>
            <p:cNvSpPr/>
            <p:nvPr/>
          </p:nvSpPr>
          <p:spPr>
            <a:xfrm>
              <a:off x="2553459" y="3584974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31" y="180"/>
                    <a:pt x="2154" y="245"/>
                    <a:pt x="1923" y="379"/>
                  </a:cubicBezTo>
                  <a:cubicBezTo>
                    <a:pt x="873" y="988"/>
                    <a:pt x="2764" y="1714"/>
                    <a:pt x="2239" y="2018"/>
                  </a:cubicBezTo>
                  <a:cubicBezTo>
                    <a:pt x="2167" y="2060"/>
                    <a:pt x="2088" y="2080"/>
                    <a:pt x="2003" y="2080"/>
                  </a:cubicBezTo>
                  <a:cubicBezTo>
                    <a:pt x="1874" y="2080"/>
                    <a:pt x="1733" y="2034"/>
                    <a:pt x="1587" y="1945"/>
                  </a:cubicBezTo>
                  <a:cubicBezTo>
                    <a:pt x="1272" y="1766"/>
                    <a:pt x="999" y="1399"/>
                    <a:pt x="957" y="1073"/>
                  </a:cubicBezTo>
                  <a:lnTo>
                    <a:pt x="84" y="1241"/>
                  </a:lnTo>
                  <a:cubicBezTo>
                    <a:pt x="126" y="1525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7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9"/>
                    <a:pt x="3068" y="2459"/>
                  </a:cubicBezTo>
                  <a:cubicBezTo>
                    <a:pt x="4140" y="1840"/>
                    <a:pt x="2270" y="1094"/>
                    <a:pt x="2785" y="799"/>
                  </a:cubicBezTo>
                  <a:cubicBezTo>
                    <a:pt x="2841" y="767"/>
                    <a:pt x="2905" y="752"/>
                    <a:pt x="2974" y="752"/>
                  </a:cubicBezTo>
                  <a:cubicBezTo>
                    <a:pt x="3085" y="752"/>
                    <a:pt x="3208" y="791"/>
                    <a:pt x="3331" y="862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9"/>
            <p:cNvSpPr/>
            <p:nvPr/>
          </p:nvSpPr>
          <p:spPr>
            <a:xfrm>
              <a:off x="2370377" y="3541371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0"/>
                  </a:moveTo>
                  <a:lnTo>
                    <a:pt x="1" y="1544"/>
                  </a:lnTo>
                  <a:cubicBezTo>
                    <a:pt x="1" y="2522"/>
                    <a:pt x="642" y="3488"/>
                    <a:pt x="1924" y="4234"/>
                  </a:cubicBezTo>
                  <a:cubicBezTo>
                    <a:pt x="3200" y="4969"/>
                    <a:pt x="4871" y="5337"/>
                    <a:pt x="6539" y="5337"/>
                  </a:cubicBezTo>
                  <a:cubicBezTo>
                    <a:pt x="8207" y="5337"/>
                    <a:pt x="9872" y="4969"/>
                    <a:pt x="11138" y="4234"/>
                  </a:cubicBezTo>
                  <a:cubicBezTo>
                    <a:pt x="12399" y="3498"/>
                    <a:pt x="13029" y="2543"/>
                    <a:pt x="13029" y="1586"/>
                  </a:cubicBezTo>
                  <a:lnTo>
                    <a:pt x="13040" y="31"/>
                  </a:lnTo>
                  <a:cubicBezTo>
                    <a:pt x="10960" y="31"/>
                    <a:pt x="2249" y="0"/>
                    <a:pt x="12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9"/>
            <p:cNvSpPr/>
            <p:nvPr/>
          </p:nvSpPr>
          <p:spPr>
            <a:xfrm>
              <a:off x="2342231" y="3373434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32" y="0"/>
                  </a:moveTo>
                  <a:cubicBezTo>
                    <a:pt x="5464" y="0"/>
                    <a:pt x="3799" y="371"/>
                    <a:pt x="2533" y="1111"/>
                  </a:cubicBezTo>
                  <a:cubicBezTo>
                    <a:pt x="0" y="2582"/>
                    <a:pt x="11" y="4967"/>
                    <a:pt x="2564" y="6449"/>
                  </a:cubicBezTo>
                  <a:cubicBezTo>
                    <a:pt x="3841" y="7184"/>
                    <a:pt x="5509" y="7552"/>
                    <a:pt x="7174" y="7552"/>
                  </a:cubicBezTo>
                  <a:cubicBezTo>
                    <a:pt x="8839" y="7552"/>
                    <a:pt x="10502" y="7184"/>
                    <a:pt x="11768" y="6449"/>
                  </a:cubicBezTo>
                  <a:cubicBezTo>
                    <a:pt x="14310" y="4967"/>
                    <a:pt x="14300" y="2582"/>
                    <a:pt x="11747" y="1111"/>
                  </a:cubicBezTo>
                  <a:cubicBezTo>
                    <a:pt x="10470" y="371"/>
                    <a:pt x="8800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9"/>
            <p:cNvSpPr/>
            <p:nvPr/>
          </p:nvSpPr>
          <p:spPr>
            <a:xfrm>
              <a:off x="2433772" y="3413106"/>
              <a:ext cx="456266" cy="142826"/>
            </a:xfrm>
            <a:custGeom>
              <a:avLst/>
              <a:gdLst/>
              <a:ahLst/>
              <a:cxnLst/>
              <a:rect l="l" t="t" r="r" b="b"/>
              <a:pathLst>
                <a:path w="10213" h="3197" extrusionOk="0">
                  <a:moveTo>
                    <a:pt x="5087" y="0"/>
                  </a:moveTo>
                  <a:cubicBezTo>
                    <a:pt x="3812" y="0"/>
                    <a:pt x="2538" y="281"/>
                    <a:pt x="1566" y="843"/>
                  </a:cubicBezTo>
                  <a:cubicBezTo>
                    <a:pt x="473" y="1484"/>
                    <a:pt x="0" y="2346"/>
                    <a:pt x="148" y="3175"/>
                  </a:cubicBezTo>
                  <a:cubicBezTo>
                    <a:pt x="253" y="2545"/>
                    <a:pt x="725" y="1926"/>
                    <a:pt x="1566" y="1442"/>
                  </a:cubicBezTo>
                  <a:cubicBezTo>
                    <a:pt x="2538" y="875"/>
                    <a:pt x="3812" y="591"/>
                    <a:pt x="5087" y="591"/>
                  </a:cubicBezTo>
                  <a:cubicBezTo>
                    <a:pt x="6362" y="591"/>
                    <a:pt x="7639" y="875"/>
                    <a:pt x="8616" y="1442"/>
                  </a:cubicBezTo>
                  <a:cubicBezTo>
                    <a:pt x="9467" y="1936"/>
                    <a:pt x="9950" y="2556"/>
                    <a:pt x="10066" y="3196"/>
                  </a:cubicBezTo>
                  <a:cubicBezTo>
                    <a:pt x="10213" y="2356"/>
                    <a:pt x="9730" y="1484"/>
                    <a:pt x="8616" y="843"/>
                  </a:cubicBezTo>
                  <a:cubicBezTo>
                    <a:pt x="7639" y="281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9"/>
            <p:cNvSpPr/>
            <p:nvPr/>
          </p:nvSpPr>
          <p:spPr>
            <a:xfrm>
              <a:off x="2440340" y="3439510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0" y="0"/>
                  </a:moveTo>
                  <a:cubicBezTo>
                    <a:pt x="3665" y="0"/>
                    <a:pt x="2391" y="284"/>
                    <a:pt x="1419" y="851"/>
                  </a:cubicBezTo>
                  <a:cubicBezTo>
                    <a:pt x="578" y="1335"/>
                    <a:pt x="106" y="1954"/>
                    <a:pt x="1" y="2584"/>
                  </a:cubicBezTo>
                  <a:cubicBezTo>
                    <a:pt x="106" y="3226"/>
                    <a:pt x="589" y="3856"/>
                    <a:pt x="1440" y="4339"/>
                  </a:cubicBezTo>
                  <a:cubicBezTo>
                    <a:pt x="2417" y="4901"/>
                    <a:pt x="3696" y="5182"/>
                    <a:pt x="4973" y="5182"/>
                  </a:cubicBezTo>
                  <a:cubicBezTo>
                    <a:pt x="6249" y="5182"/>
                    <a:pt x="7523" y="4901"/>
                    <a:pt x="8490" y="4339"/>
                  </a:cubicBezTo>
                  <a:cubicBezTo>
                    <a:pt x="9331" y="3856"/>
                    <a:pt x="9803" y="3236"/>
                    <a:pt x="9919" y="2605"/>
                  </a:cubicBezTo>
                  <a:cubicBezTo>
                    <a:pt x="9803" y="1965"/>
                    <a:pt x="9320" y="1345"/>
                    <a:pt x="8469" y="851"/>
                  </a:cubicBezTo>
                  <a:cubicBezTo>
                    <a:pt x="7492" y="284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9"/>
            <p:cNvSpPr/>
            <p:nvPr/>
          </p:nvSpPr>
          <p:spPr>
            <a:xfrm>
              <a:off x="2433772" y="3400552"/>
              <a:ext cx="456266" cy="283061"/>
            </a:xfrm>
            <a:custGeom>
              <a:avLst/>
              <a:gdLst/>
              <a:ahLst/>
              <a:cxnLst/>
              <a:rect l="l" t="t" r="r" b="b"/>
              <a:pathLst>
                <a:path w="10213" h="6336" fill="none" extrusionOk="0">
                  <a:moveTo>
                    <a:pt x="10066" y="3477"/>
                  </a:moveTo>
                  <a:cubicBezTo>
                    <a:pt x="10213" y="2637"/>
                    <a:pt x="9730" y="1765"/>
                    <a:pt x="8616" y="1124"/>
                  </a:cubicBezTo>
                  <a:cubicBezTo>
                    <a:pt x="6662" y="0"/>
                    <a:pt x="3510" y="0"/>
                    <a:pt x="1566" y="1124"/>
                  </a:cubicBezTo>
                  <a:cubicBezTo>
                    <a:pt x="473" y="1765"/>
                    <a:pt x="0" y="2627"/>
                    <a:pt x="148" y="3456"/>
                  </a:cubicBezTo>
                  <a:cubicBezTo>
                    <a:pt x="253" y="4098"/>
                    <a:pt x="736" y="4728"/>
                    <a:pt x="1587" y="5211"/>
                  </a:cubicBezTo>
                  <a:cubicBezTo>
                    <a:pt x="3541" y="6335"/>
                    <a:pt x="6704" y="6335"/>
                    <a:pt x="8637" y="5211"/>
                  </a:cubicBezTo>
                  <a:cubicBezTo>
                    <a:pt x="9478" y="4728"/>
                    <a:pt x="9950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9"/>
            <p:cNvSpPr/>
            <p:nvPr/>
          </p:nvSpPr>
          <p:spPr>
            <a:xfrm>
              <a:off x="2440340" y="3426822"/>
              <a:ext cx="443131" cy="129602"/>
            </a:xfrm>
            <a:custGeom>
              <a:avLst/>
              <a:gdLst/>
              <a:ahLst/>
              <a:cxnLst/>
              <a:rect l="l" t="t" r="r" b="b"/>
              <a:pathLst>
                <a:path w="9919" h="2901" fill="none" extrusionOk="0">
                  <a:moveTo>
                    <a:pt x="9919" y="2900"/>
                  </a:moveTo>
                  <a:lnTo>
                    <a:pt x="9919" y="2889"/>
                  </a:lnTo>
                  <a:cubicBezTo>
                    <a:pt x="9803" y="2249"/>
                    <a:pt x="9320" y="1629"/>
                    <a:pt x="8469" y="1135"/>
                  </a:cubicBezTo>
                  <a:cubicBezTo>
                    <a:pt x="6515" y="1"/>
                    <a:pt x="3363" y="1"/>
                    <a:pt x="1419" y="1135"/>
                  </a:cubicBezTo>
                  <a:cubicBezTo>
                    <a:pt x="578" y="1619"/>
                    <a:pt x="106" y="2238"/>
                    <a:pt x="1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9"/>
            <p:cNvSpPr/>
            <p:nvPr/>
          </p:nvSpPr>
          <p:spPr>
            <a:xfrm>
              <a:off x="2553459" y="3486419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0"/>
                  </a:moveTo>
                  <a:lnTo>
                    <a:pt x="3626" y="369"/>
                  </a:lnTo>
                  <a:cubicBezTo>
                    <a:pt x="3315" y="248"/>
                    <a:pt x="3003" y="185"/>
                    <a:pt x="2711" y="185"/>
                  </a:cubicBezTo>
                  <a:cubicBezTo>
                    <a:pt x="2420" y="185"/>
                    <a:pt x="2149" y="248"/>
                    <a:pt x="1923" y="379"/>
                  </a:cubicBezTo>
                  <a:cubicBezTo>
                    <a:pt x="873" y="999"/>
                    <a:pt x="2764" y="1724"/>
                    <a:pt x="2239" y="2029"/>
                  </a:cubicBezTo>
                  <a:cubicBezTo>
                    <a:pt x="2169" y="2065"/>
                    <a:pt x="2092" y="2083"/>
                    <a:pt x="2010" y="2083"/>
                  </a:cubicBezTo>
                  <a:cubicBezTo>
                    <a:pt x="1879" y="2083"/>
                    <a:pt x="1735" y="2039"/>
                    <a:pt x="1587" y="1955"/>
                  </a:cubicBezTo>
                  <a:cubicBezTo>
                    <a:pt x="1272" y="1777"/>
                    <a:pt x="999" y="1408"/>
                    <a:pt x="957" y="1072"/>
                  </a:cubicBezTo>
                  <a:lnTo>
                    <a:pt x="84" y="1240"/>
                  </a:lnTo>
                  <a:cubicBezTo>
                    <a:pt x="126" y="1524"/>
                    <a:pt x="336" y="1829"/>
                    <a:pt x="663" y="2092"/>
                  </a:cubicBezTo>
                  <a:lnTo>
                    <a:pt x="0" y="2470"/>
                  </a:lnTo>
                  <a:lnTo>
                    <a:pt x="568" y="2795"/>
                  </a:lnTo>
                  <a:lnTo>
                    <a:pt x="1209" y="2428"/>
                  </a:lnTo>
                  <a:cubicBezTo>
                    <a:pt x="1546" y="2582"/>
                    <a:pt x="1911" y="2671"/>
                    <a:pt x="2259" y="2671"/>
                  </a:cubicBezTo>
                  <a:cubicBezTo>
                    <a:pt x="2550" y="2671"/>
                    <a:pt x="2829" y="2609"/>
                    <a:pt x="3068" y="2470"/>
                  </a:cubicBezTo>
                  <a:cubicBezTo>
                    <a:pt x="4140" y="1840"/>
                    <a:pt x="2270" y="1104"/>
                    <a:pt x="2785" y="810"/>
                  </a:cubicBezTo>
                  <a:cubicBezTo>
                    <a:pt x="2842" y="778"/>
                    <a:pt x="2906" y="762"/>
                    <a:pt x="2975" y="762"/>
                  </a:cubicBezTo>
                  <a:cubicBezTo>
                    <a:pt x="3085" y="762"/>
                    <a:pt x="3208" y="802"/>
                    <a:pt x="3331" y="873"/>
                  </a:cubicBezTo>
                  <a:cubicBezTo>
                    <a:pt x="3573" y="1009"/>
                    <a:pt x="3846" y="1314"/>
                    <a:pt x="3972" y="1597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9"/>
            <p:cNvSpPr/>
            <p:nvPr/>
          </p:nvSpPr>
          <p:spPr>
            <a:xfrm>
              <a:off x="2370377" y="3442771"/>
              <a:ext cx="582562" cy="238922"/>
            </a:xfrm>
            <a:custGeom>
              <a:avLst/>
              <a:gdLst/>
              <a:ahLst/>
              <a:cxnLst/>
              <a:rect l="l" t="t" r="r" b="b"/>
              <a:pathLst>
                <a:path w="13040" h="5348" extrusionOk="0">
                  <a:moveTo>
                    <a:pt x="12" y="1"/>
                  </a:moveTo>
                  <a:lnTo>
                    <a:pt x="1" y="1556"/>
                  </a:lnTo>
                  <a:cubicBezTo>
                    <a:pt x="1" y="2522"/>
                    <a:pt x="642" y="3499"/>
                    <a:pt x="1924" y="4245"/>
                  </a:cubicBezTo>
                  <a:cubicBezTo>
                    <a:pt x="3198" y="4980"/>
                    <a:pt x="4865" y="5347"/>
                    <a:pt x="6529" y="5347"/>
                  </a:cubicBezTo>
                  <a:cubicBezTo>
                    <a:pt x="8200" y="5347"/>
                    <a:pt x="9870" y="4977"/>
                    <a:pt x="11138" y="4235"/>
                  </a:cubicBezTo>
                  <a:cubicBezTo>
                    <a:pt x="12399" y="3510"/>
                    <a:pt x="13029" y="2543"/>
                    <a:pt x="13029" y="1587"/>
                  </a:cubicBezTo>
                  <a:lnTo>
                    <a:pt x="13040" y="43"/>
                  </a:lnTo>
                  <a:cubicBezTo>
                    <a:pt x="10960" y="43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9"/>
            <p:cNvSpPr/>
            <p:nvPr/>
          </p:nvSpPr>
          <p:spPr>
            <a:xfrm>
              <a:off x="2342231" y="3275192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9"/>
                    <a:pt x="2533" y="1104"/>
                  </a:cubicBezTo>
                  <a:cubicBezTo>
                    <a:pt x="0" y="2575"/>
                    <a:pt x="11" y="4971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1"/>
                    <a:pt x="14300" y="2575"/>
                    <a:pt x="11747" y="1104"/>
                  </a:cubicBezTo>
                  <a:cubicBezTo>
                    <a:pt x="10470" y="369"/>
                    <a:pt x="8800" y="1"/>
                    <a:pt x="713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9"/>
            <p:cNvSpPr/>
            <p:nvPr/>
          </p:nvSpPr>
          <p:spPr>
            <a:xfrm>
              <a:off x="2433772" y="3314640"/>
              <a:ext cx="456266" cy="142737"/>
            </a:xfrm>
            <a:custGeom>
              <a:avLst/>
              <a:gdLst/>
              <a:ahLst/>
              <a:cxnLst/>
              <a:rect l="l" t="t" r="r" b="b"/>
              <a:pathLst>
                <a:path w="10213" h="3195" extrusionOk="0">
                  <a:moveTo>
                    <a:pt x="5087" y="0"/>
                  </a:moveTo>
                  <a:cubicBezTo>
                    <a:pt x="3812" y="0"/>
                    <a:pt x="2538" y="284"/>
                    <a:pt x="1566" y="851"/>
                  </a:cubicBezTo>
                  <a:cubicBezTo>
                    <a:pt x="473" y="1482"/>
                    <a:pt x="0" y="2343"/>
                    <a:pt x="148" y="3184"/>
                  </a:cubicBezTo>
                  <a:cubicBezTo>
                    <a:pt x="253" y="2543"/>
                    <a:pt x="725" y="1923"/>
                    <a:pt x="1566" y="1440"/>
                  </a:cubicBezTo>
                  <a:cubicBezTo>
                    <a:pt x="2538" y="877"/>
                    <a:pt x="3812" y="596"/>
                    <a:pt x="5087" y="596"/>
                  </a:cubicBezTo>
                  <a:cubicBezTo>
                    <a:pt x="6362" y="596"/>
                    <a:pt x="7639" y="877"/>
                    <a:pt x="8616" y="1440"/>
                  </a:cubicBezTo>
                  <a:cubicBezTo>
                    <a:pt x="9467" y="1933"/>
                    <a:pt x="9950" y="2554"/>
                    <a:pt x="10066" y="3194"/>
                  </a:cubicBezTo>
                  <a:cubicBezTo>
                    <a:pt x="10213" y="2364"/>
                    <a:pt x="9730" y="1492"/>
                    <a:pt x="8616" y="851"/>
                  </a:cubicBezTo>
                  <a:cubicBezTo>
                    <a:pt x="7639" y="284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9"/>
            <p:cNvSpPr/>
            <p:nvPr/>
          </p:nvSpPr>
          <p:spPr>
            <a:xfrm>
              <a:off x="2440340" y="3341267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0" y="0"/>
                  </a:moveTo>
                  <a:cubicBezTo>
                    <a:pt x="3665" y="0"/>
                    <a:pt x="2391" y="281"/>
                    <a:pt x="1419" y="844"/>
                  </a:cubicBezTo>
                  <a:cubicBezTo>
                    <a:pt x="578" y="1327"/>
                    <a:pt x="106" y="1947"/>
                    <a:pt x="1" y="2588"/>
                  </a:cubicBezTo>
                  <a:cubicBezTo>
                    <a:pt x="106" y="3228"/>
                    <a:pt x="589" y="3849"/>
                    <a:pt x="1440" y="4332"/>
                  </a:cubicBezTo>
                  <a:cubicBezTo>
                    <a:pt x="2417" y="4899"/>
                    <a:pt x="3696" y="5183"/>
                    <a:pt x="4973" y="5183"/>
                  </a:cubicBezTo>
                  <a:cubicBezTo>
                    <a:pt x="6249" y="5183"/>
                    <a:pt x="7523" y="4899"/>
                    <a:pt x="8490" y="4332"/>
                  </a:cubicBezTo>
                  <a:cubicBezTo>
                    <a:pt x="9331" y="3849"/>
                    <a:pt x="9803" y="3239"/>
                    <a:pt x="9919" y="2598"/>
                  </a:cubicBezTo>
                  <a:cubicBezTo>
                    <a:pt x="9803" y="1958"/>
                    <a:pt x="9320" y="1337"/>
                    <a:pt x="8469" y="844"/>
                  </a:cubicBezTo>
                  <a:cubicBezTo>
                    <a:pt x="7492" y="281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9"/>
            <p:cNvSpPr/>
            <p:nvPr/>
          </p:nvSpPr>
          <p:spPr>
            <a:xfrm>
              <a:off x="2433772" y="3301952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8"/>
                  </a:moveTo>
                  <a:cubicBezTo>
                    <a:pt x="10213" y="2648"/>
                    <a:pt x="9730" y="1776"/>
                    <a:pt x="8616" y="1135"/>
                  </a:cubicBezTo>
                  <a:cubicBezTo>
                    <a:pt x="6662" y="1"/>
                    <a:pt x="3510" y="1"/>
                    <a:pt x="1566" y="1135"/>
                  </a:cubicBezTo>
                  <a:cubicBezTo>
                    <a:pt x="473" y="1766"/>
                    <a:pt x="0" y="2627"/>
                    <a:pt x="148" y="3468"/>
                  </a:cubicBezTo>
                  <a:cubicBezTo>
                    <a:pt x="253" y="4108"/>
                    <a:pt x="736" y="4729"/>
                    <a:pt x="1587" y="5212"/>
                  </a:cubicBezTo>
                  <a:cubicBezTo>
                    <a:pt x="3541" y="6347"/>
                    <a:pt x="6704" y="6347"/>
                    <a:pt x="8637" y="5212"/>
                  </a:cubicBezTo>
                  <a:cubicBezTo>
                    <a:pt x="9478" y="4729"/>
                    <a:pt x="9950" y="4119"/>
                    <a:pt x="10066" y="3478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9"/>
            <p:cNvSpPr/>
            <p:nvPr/>
          </p:nvSpPr>
          <p:spPr>
            <a:xfrm>
              <a:off x="2440340" y="3328713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79"/>
                  </a:lnTo>
                  <a:cubicBezTo>
                    <a:pt x="9803" y="2239"/>
                    <a:pt x="9320" y="1618"/>
                    <a:pt x="8469" y="1125"/>
                  </a:cubicBezTo>
                  <a:cubicBezTo>
                    <a:pt x="6515" y="0"/>
                    <a:pt x="3363" y="0"/>
                    <a:pt x="1419" y="1125"/>
                  </a:cubicBezTo>
                  <a:cubicBezTo>
                    <a:pt x="578" y="1608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9"/>
            <p:cNvSpPr/>
            <p:nvPr/>
          </p:nvSpPr>
          <p:spPr>
            <a:xfrm>
              <a:off x="2553459" y="338831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31" y="179"/>
                    <a:pt x="2154" y="245"/>
                    <a:pt x="1923" y="379"/>
                  </a:cubicBezTo>
                  <a:cubicBezTo>
                    <a:pt x="873" y="989"/>
                    <a:pt x="2764" y="1713"/>
                    <a:pt x="2239" y="2018"/>
                  </a:cubicBezTo>
                  <a:cubicBezTo>
                    <a:pt x="2170" y="2059"/>
                    <a:pt x="2094" y="2077"/>
                    <a:pt x="2012" y="2077"/>
                  </a:cubicBezTo>
                  <a:cubicBezTo>
                    <a:pt x="1881" y="2077"/>
                    <a:pt x="1736" y="2029"/>
                    <a:pt x="1587" y="1944"/>
                  </a:cubicBezTo>
                  <a:cubicBezTo>
                    <a:pt x="1272" y="1766"/>
                    <a:pt x="999" y="1398"/>
                    <a:pt x="957" y="1062"/>
                  </a:cubicBezTo>
                  <a:lnTo>
                    <a:pt x="84" y="1230"/>
                  </a:lnTo>
                  <a:cubicBezTo>
                    <a:pt x="126" y="1524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8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8"/>
                    <a:pt x="3068" y="2460"/>
                  </a:cubicBezTo>
                  <a:cubicBezTo>
                    <a:pt x="4140" y="1839"/>
                    <a:pt x="2270" y="1094"/>
                    <a:pt x="2785" y="799"/>
                  </a:cubicBezTo>
                  <a:cubicBezTo>
                    <a:pt x="2842" y="767"/>
                    <a:pt x="2906" y="752"/>
                    <a:pt x="2975" y="752"/>
                  </a:cubicBezTo>
                  <a:cubicBezTo>
                    <a:pt x="3085" y="752"/>
                    <a:pt x="3208" y="791"/>
                    <a:pt x="3331" y="863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19"/>
                  </a:lnTo>
                  <a:cubicBezTo>
                    <a:pt x="4760" y="1167"/>
                    <a:pt x="4529" y="905"/>
                    <a:pt x="4214" y="673"/>
                  </a:cubicBezTo>
                  <a:lnTo>
                    <a:pt x="4812" y="316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9"/>
            <p:cNvSpPr/>
            <p:nvPr/>
          </p:nvSpPr>
          <p:spPr>
            <a:xfrm>
              <a:off x="2845909" y="3855353"/>
              <a:ext cx="582071" cy="238922"/>
            </a:xfrm>
            <a:custGeom>
              <a:avLst/>
              <a:gdLst/>
              <a:ahLst/>
              <a:cxnLst/>
              <a:rect l="l" t="t" r="r" b="b"/>
              <a:pathLst>
                <a:path w="13029" h="5348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522"/>
                    <a:pt x="641" y="3500"/>
                    <a:pt x="1923" y="4245"/>
                  </a:cubicBezTo>
                  <a:cubicBezTo>
                    <a:pt x="3197" y="4980"/>
                    <a:pt x="4862" y="5347"/>
                    <a:pt x="6526" y="5347"/>
                  </a:cubicBezTo>
                  <a:cubicBezTo>
                    <a:pt x="8195" y="5347"/>
                    <a:pt x="9864" y="4977"/>
                    <a:pt x="11137" y="4235"/>
                  </a:cubicBezTo>
                  <a:cubicBezTo>
                    <a:pt x="12398" y="3510"/>
                    <a:pt x="13029" y="2554"/>
                    <a:pt x="13029" y="1588"/>
                  </a:cubicBezTo>
                  <a:lnTo>
                    <a:pt x="13029" y="43"/>
                  </a:lnTo>
                  <a:cubicBezTo>
                    <a:pt x="10958" y="4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9"/>
            <p:cNvSpPr/>
            <p:nvPr/>
          </p:nvSpPr>
          <p:spPr>
            <a:xfrm>
              <a:off x="2817271" y="368777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75"/>
                    <a:pt x="21" y="4971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1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9"/>
            <p:cNvSpPr/>
            <p:nvPr/>
          </p:nvSpPr>
          <p:spPr>
            <a:xfrm>
              <a:off x="2908812" y="3727401"/>
              <a:ext cx="456713" cy="142558"/>
            </a:xfrm>
            <a:custGeom>
              <a:avLst/>
              <a:gdLst/>
              <a:ahLst/>
              <a:cxnLst/>
              <a:rect l="l" t="t" r="r" b="b"/>
              <a:pathLst>
                <a:path w="10223" h="3191" extrusionOk="0">
                  <a:moveTo>
                    <a:pt x="5102" y="0"/>
                  </a:moveTo>
                  <a:cubicBezTo>
                    <a:pt x="3823" y="0"/>
                    <a:pt x="2545" y="284"/>
                    <a:pt x="1576" y="847"/>
                  </a:cubicBezTo>
                  <a:cubicBezTo>
                    <a:pt x="473" y="1478"/>
                    <a:pt x="0" y="2339"/>
                    <a:pt x="147" y="3180"/>
                  </a:cubicBezTo>
                  <a:cubicBezTo>
                    <a:pt x="263" y="2539"/>
                    <a:pt x="736" y="1930"/>
                    <a:pt x="1576" y="1436"/>
                  </a:cubicBezTo>
                  <a:cubicBezTo>
                    <a:pt x="2543" y="874"/>
                    <a:pt x="3817" y="593"/>
                    <a:pt x="5093" y="593"/>
                  </a:cubicBezTo>
                  <a:cubicBezTo>
                    <a:pt x="6370" y="593"/>
                    <a:pt x="7649" y="874"/>
                    <a:pt x="8626" y="1436"/>
                  </a:cubicBezTo>
                  <a:cubicBezTo>
                    <a:pt x="9477" y="1930"/>
                    <a:pt x="9961" y="2550"/>
                    <a:pt x="10066" y="3191"/>
                  </a:cubicBezTo>
                  <a:cubicBezTo>
                    <a:pt x="10223" y="2360"/>
                    <a:pt x="9740" y="1489"/>
                    <a:pt x="8626" y="847"/>
                  </a:cubicBezTo>
                  <a:cubicBezTo>
                    <a:pt x="7651" y="281"/>
                    <a:pt x="6376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9"/>
            <p:cNvSpPr/>
            <p:nvPr/>
          </p:nvSpPr>
          <p:spPr>
            <a:xfrm>
              <a:off x="2915380" y="375384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38"/>
                    <a:pt x="116" y="1947"/>
                    <a:pt x="0" y="2588"/>
                  </a:cubicBezTo>
                  <a:cubicBezTo>
                    <a:pt x="116" y="3229"/>
                    <a:pt x="599" y="3849"/>
                    <a:pt x="1450" y="4343"/>
                  </a:cubicBezTo>
                  <a:cubicBezTo>
                    <a:pt x="2427" y="4905"/>
                    <a:pt x="3704" y="5186"/>
                    <a:pt x="4979" y="5186"/>
                  </a:cubicBezTo>
                  <a:cubicBezTo>
                    <a:pt x="6254" y="5186"/>
                    <a:pt x="7528" y="4905"/>
                    <a:pt x="8500" y="4343"/>
                  </a:cubicBezTo>
                  <a:cubicBezTo>
                    <a:pt x="9340" y="3849"/>
                    <a:pt x="9814" y="3239"/>
                    <a:pt x="9919" y="2599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9"/>
            <p:cNvSpPr/>
            <p:nvPr/>
          </p:nvSpPr>
          <p:spPr>
            <a:xfrm>
              <a:off x="2908812" y="371453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9"/>
                  </a:moveTo>
                  <a:cubicBezTo>
                    <a:pt x="10223" y="2648"/>
                    <a:pt x="9740" y="1777"/>
                    <a:pt x="8626" y="1135"/>
                  </a:cubicBezTo>
                  <a:cubicBezTo>
                    <a:pt x="6672" y="1"/>
                    <a:pt x="3510" y="12"/>
                    <a:pt x="1576" y="1135"/>
                  </a:cubicBezTo>
                  <a:cubicBezTo>
                    <a:pt x="473" y="1766"/>
                    <a:pt x="0" y="2627"/>
                    <a:pt x="147" y="3468"/>
                  </a:cubicBezTo>
                  <a:cubicBezTo>
                    <a:pt x="263" y="4109"/>
                    <a:pt x="746" y="4729"/>
                    <a:pt x="1597" y="5223"/>
                  </a:cubicBezTo>
                  <a:cubicBezTo>
                    <a:pt x="3552" y="6347"/>
                    <a:pt x="6704" y="6347"/>
                    <a:pt x="8647" y="5223"/>
                  </a:cubicBezTo>
                  <a:cubicBezTo>
                    <a:pt x="9487" y="4729"/>
                    <a:pt x="9961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9"/>
            <p:cNvSpPr/>
            <p:nvPr/>
          </p:nvSpPr>
          <p:spPr>
            <a:xfrm>
              <a:off x="2915380" y="3741340"/>
              <a:ext cx="443578" cy="129066"/>
            </a:xfrm>
            <a:custGeom>
              <a:avLst/>
              <a:gdLst/>
              <a:ahLst/>
              <a:cxnLst/>
              <a:rect l="l" t="t" r="r" b="b"/>
              <a:pathLst>
                <a:path w="9929" h="2889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18"/>
                    <a:pt x="116" y="2227"/>
                    <a:pt x="0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9"/>
            <p:cNvSpPr/>
            <p:nvPr/>
          </p:nvSpPr>
          <p:spPr>
            <a:xfrm>
              <a:off x="3028946" y="3800893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29" y="180"/>
                    <a:pt x="2149" y="245"/>
                    <a:pt x="1913" y="379"/>
                  </a:cubicBezTo>
                  <a:cubicBezTo>
                    <a:pt x="863" y="989"/>
                    <a:pt x="2754" y="1714"/>
                    <a:pt x="2228" y="2018"/>
                  </a:cubicBezTo>
                  <a:cubicBezTo>
                    <a:pt x="2164" y="2059"/>
                    <a:pt x="2089" y="2077"/>
                    <a:pt x="2007" y="2077"/>
                  </a:cubicBezTo>
                  <a:cubicBezTo>
                    <a:pt x="1876" y="2077"/>
                    <a:pt x="1730" y="2029"/>
                    <a:pt x="1587" y="1945"/>
                  </a:cubicBezTo>
                  <a:cubicBezTo>
                    <a:pt x="1272" y="1766"/>
                    <a:pt x="989" y="1399"/>
                    <a:pt x="947" y="1073"/>
                  </a:cubicBezTo>
                  <a:lnTo>
                    <a:pt x="74" y="1231"/>
                  </a:lnTo>
                  <a:cubicBezTo>
                    <a:pt x="127" y="1525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8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8" y="2661"/>
                    <a:pt x="2829" y="2599"/>
                    <a:pt x="3069" y="2460"/>
                  </a:cubicBezTo>
                  <a:cubicBezTo>
                    <a:pt x="4141" y="1840"/>
                    <a:pt x="2270" y="109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3"/>
                  </a:cubicBezTo>
                  <a:cubicBezTo>
                    <a:pt x="3573" y="1000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5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9"/>
            <p:cNvSpPr/>
            <p:nvPr/>
          </p:nvSpPr>
          <p:spPr>
            <a:xfrm>
              <a:off x="2845909" y="3757289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88"/>
                    <a:pt x="1923" y="4234"/>
                  </a:cubicBezTo>
                  <a:cubicBezTo>
                    <a:pt x="3199" y="4970"/>
                    <a:pt x="4867" y="5337"/>
                    <a:pt x="6534" y="5337"/>
                  </a:cubicBezTo>
                  <a:cubicBezTo>
                    <a:pt x="8201" y="5337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9"/>
            <p:cNvSpPr/>
            <p:nvPr/>
          </p:nvSpPr>
          <p:spPr>
            <a:xfrm>
              <a:off x="2817271" y="3589352"/>
              <a:ext cx="639344" cy="337341"/>
            </a:xfrm>
            <a:custGeom>
              <a:avLst/>
              <a:gdLst/>
              <a:ahLst/>
              <a:cxnLst/>
              <a:rect l="l" t="t" r="r" b="b"/>
              <a:pathLst>
                <a:path w="14311" h="7551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2"/>
                    <a:pt x="21" y="4967"/>
                    <a:pt x="2575" y="6449"/>
                  </a:cubicBezTo>
                  <a:cubicBezTo>
                    <a:pt x="3844" y="7183"/>
                    <a:pt x="5508" y="7551"/>
                    <a:pt x="7171" y="7551"/>
                  </a:cubicBezTo>
                  <a:cubicBezTo>
                    <a:pt x="8841" y="7551"/>
                    <a:pt x="10510" y="7180"/>
                    <a:pt x="11778" y="6438"/>
                  </a:cubicBezTo>
                  <a:cubicBezTo>
                    <a:pt x="14310" y="4967"/>
                    <a:pt x="14300" y="2582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9"/>
            <p:cNvSpPr/>
            <p:nvPr/>
          </p:nvSpPr>
          <p:spPr>
            <a:xfrm>
              <a:off x="2908812" y="3629025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6"/>
                    <a:pt x="9961" y="2556"/>
                    <a:pt x="10066" y="3197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9"/>
            <p:cNvSpPr/>
            <p:nvPr/>
          </p:nvSpPr>
          <p:spPr>
            <a:xfrm>
              <a:off x="2915380" y="3655428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4"/>
                    <a:pt x="0" y="2585"/>
                  </a:cubicBezTo>
                  <a:cubicBezTo>
                    <a:pt x="116" y="3226"/>
                    <a:pt x="599" y="3845"/>
                    <a:pt x="1450" y="4340"/>
                  </a:cubicBezTo>
                  <a:cubicBezTo>
                    <a:pt x="2427" y="4901"/>
                    <a:pt x="3704" y="5182"/>
                    <a:pt x="4979" y="5182"/>
                  </a:cubicBezTo>
                  <a:cubicBezTo>
                    <a:pt x="6254" y="5182"/>
                    <a:pt x="7528" y="4901"/>
                    <a:pt x="8500" y="4340"/>
                  </a:cubicBezTo>
                  <a:cubicBezTo>
                    <a:pt x="9340" y="3856"/>
                    <a:pt x="9814" y="3236"/>
                    <a:pt x="9919" y="2606"/>
                  </a:cubicBezTo>
                  <a:cubicBezTo>
                    <a:pt x="9814" y="1965"/>
                    <a:pt x="9330" y="1345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9"/>
            <p:cNvSpPr/>
            <p:nvPr/>
          </p:nvSpPr>
          <p:spPr>
            <a:xfrm>
              <a:off x="2908812" y="3616471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78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17"/>
                    <a:pt x="1597" y="5212"/>
                  </a:cubicBezTo>
                  <a:cubicBezTo>
                    <a:pt x="3552" y="6335"/>
                    <a:pt x="6704" y="6335"/>
                    <a:pt x="8647" y="5212"/>
                  </a:cubicBezTo>
                  <a:cubicBezTo>
                    <a:pt x="9487" y="4728"/>
                    <a:pt x="9961" y="4108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9"/>
            <p:cNvSpPr/>
            <p:nvPr/>
          </p:nvSpPr>
          <p:spPr>
            <a:xfrm>
              <a:off x="2915380" y="3642740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0"/>
                  </a:moveTo>
                  <a:cubicBezTo>
                    <a:pt x="9929" y="2890"/>
                    <a:pt x="9929" y="2890"/>
                    <a:pt x="9919" y="2890"/>
                  </a:cubicBezTo>
                  <a:cubicBezTo>
                    <a:pt x="9814" y="2249"/>
                    <a:pt x="9330" y="1629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9"/>
            <p:cNvSpPr/>
            <p:nvPr/>
          </p:nvSpPr>
          <p:spPr>
            <a:xfrm>
              <a:off x="3028946" y="3702338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5" y="768"/>
                    <a:pt x="2895" y="754"/>
                    <a:pt x="2961" y="754"/>
                  </a:cubicBezTo>
                  <a:cubicBezTo>
                    <a:pt x="3075" y="754"/>
                    <a:pt x="3205" y="796"/>
                    <a:pt x="3331" y="862"/>
                  </a:cubicBezTo>
                  <a:cubicBezTo>
                    <a:pt x="3573" y="1009"/>
                    <a:pt x="3836" y="1314"/>
                    <a:pt x="3973" y="1598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69"/>
          <p:cNvGrpSpPr/>
          <p:nvPr/>
        </p:nvGrpSpPr>
        <p:grpSpPr>
          <a:xfrm>
            <a:off x="986705" y="3150594"/>
            <a:ext cx="1395068" cy="1198910"/>
            <a:chOff x="1455055" y="2629044"/>
            <a:chExt cx="1395068" cy="1198910"/>
          </a:xfrm>
        </p:grpSpPr>
        <p:sp>
          <p:nvSpPr>
            <p:cNvPr id="2028" name="Google Shape;2028;p69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9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9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9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9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9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9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9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9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9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9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9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9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9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9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9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9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9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9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6"/>
          <p:cNvSpPr txBox="1">
            <a:spLocks noGrp="1"/>
          </p:cNvSpPr>
          <p:nvPr>
            <p:ph type="title"/>
          </p:nvPr>
        </p:nvSpPr>
        <p:spPr>
          <a:xfrm>
            <a:off x="831696" y="168641"/>
            <a:ext cx="4837402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35" name="Google Shape;1235;p5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6" name="Google Shape;1236;p56"/>
          <p:cNvSpPr txBox="1">
            <a:spLocks noGrp="1"/>
          </p:cNvSpPr>
          <p:nvPr>
            <p:ph type="subTitle" idx="1"/>
          </p:nvPr>
        </p:nvSpPr>
        <p:spPr>
          <a:xfrm>
            <a:off x="794479" y="1843790"/>
            <a:ext cx="4653830" cy="1479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IN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This is a classification project, since the variable to predict is binary (bankruptcy or non-bankruptcy). </a:t>
            </a:r>
          </a:p>
          <a:p>
            <a:pPr marL="0" indent="0" algn="just"/>
            <a:endParaRPr lang="en-IN" sz="14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IN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goal here is to model the probability that a business goes bankrupt from different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921306" y="3358952"/>
            <a:ext cx="3247984" cy="982503"/>
            <a:chOff x="892731" y="3511352"/>
            <a:chExt cx="3247984" cy="982503"/>
          </a:xfrm>
        </p:grpSpPr>
        <p:grpSp>
          <p:nvGrpSpPr>
            <p:cNvPr id="1238" name="Google Shape;1238;p56"/>
            <p:cNvGrpSpPr/>
            <p:nvPr/>
          </p:nvGrpSpPr>
          <p:grpSpPr>
            <a:xfrm>
              <a:off x="3501371" y="3511352"/>
              <a:ext cx="639344" cy="800140"/>
              <a:chOff x="1486921" y="3847202"/>
              <a:chExt cx="639344" cy="800140"/>
            </a:xfrm>
          </p:grpSpPr>
          <p:sp>
            <p:nvSpPr>
              <p:cNvPr id="1239" name="Google Shape;1239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4" name="Google Shape;1274;p56"/>
            <p:cNvGrpSpPr/>
            <p:nvPr/>
          </p:nvGrpSpPr>
          <p:grpSpPr>
            <a:xfrm>
              <a:off x="1367771" y="3511352"/>
              <a:ext cx="639344" cy="800140"/>
              <a:chOff x="1486921" y="3847202"/>
              <a:chExt cx="639344" cy="800140"/>
            </a:xfrm>
          </p:grpSpPr>
          <p:sp>
            <p:nvSpPr>
              <p:cNvPr id="1275" name="Google Shape;1275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56"/>
            <p:cNvGrpSpPr/>
            <p:nvPr/>
          </p:nvGrpSpPr>
          <p:grpSpPr>
            <a:xfrm>
              <a:off x="892731" y="3890517"/>
              <a:ext cx="639344" cy="603209"/>
              <a:chOff x="5127806" y="3642167"/>
              <a:chExt cx="639344" cy="603209"/>
            </a:xfrm>
          </p:grpSpPr>
          <p:sp>
            <p:nvSpPr>
              <p:cNvPr id="1311" name="Google Shape;1311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56"/>
            <p:cNvGrpSpPr/>
            <p:nvPr/>
          </p:nvGrpSpPr>
          <p:grpSpPr>
            <a:xfrm>
              <a:off x="2080721" y="3806577"/>
              <a:ext cx="639344" cy="504922"/>
              <a:chOff x="2206646" y="4177177"/>
              <a:chExt cx="639344" cy="504922"/>
            </a:xfrm>
          </p:grpSpPr>
          <p:sp>
            <p:nvSpPr>
              <p:cNvPr id="1333" name="Google Shape;1333;p56"/>
              <p:cNvSpPr/>
              <p:nvPr/>
            </p:nvSpPr>
            <p:spPr>
              <a:xfrm>
                <a:off x="2235284" y="4443178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6"/>
              <p:cNvSpPr/>
              <p:nvPr/>
            </p:nvSpPr>
            <p:spPr>
              <a:xfrm>
                <a:off x="2206646" y="427559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6"/>
              <p:cNvSpPr/>
              <p:nvPr/>
            </p:nvSpPr>
            <p:spPr>
              <a:xfrm>
                <a:off x="2298187" y="4315226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6"/>
              <p:cNvSpPr/>
              <p:nvPr/>
            </p:nvSpPr>
            <p:spPr>
              <a:xfrm>
                <a:off x="2304755" y="434167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6"/>
              <p:cNvSpPr/>
              <p:nvPr/>
            </p:nvSpPr>
            <p:spPr>
              <a:xfrm>
                <a:off x="2298187" y="430235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6"/>
              <p:cNvSpPr/>
              <p:nvPr/>
            </p:nvSpPr>
            <p:spPr>
              <a:xfrm>
                <a:off x="2304755" y="4329165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6"/>
              <p:cNvSpPr/>
              <p:nvPr/>
            </p:nvSpPr>
            <p:spPr>
              <a:xfrm>
                <a:off x="2418321" y="438871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6"/>
              <p:cNvSpPr/>
              <p:nvPr/>
            </p:nvSpPr>
            <p:spPr>
              <a:xfrm>
                <a:off x="2235284" y="4345114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6"/>
              <p:cNvSpPr/>
              <p:nvPr/>
            </p:nvSpPr>
            <p:spPr>
              <a:xfrm>
                <a:off x="2206646" y="4177177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6"/>
              <p:cNvSpPr/>
              <p:nvPr/>
            </p:nvSpPr>
            <p:spPr>
              <a:xfrm>
                <a:off x="2298187" y="4216850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6"/>
              <p:cNvSpPr/>
              <p:nvPr/>
            </p:nvSpPr>
            <p:spPr>
              <a:xfrm>
                <a:off x="2304755" y="4243253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6"/>
              <p:cNvSpPr/>
              <p:nvPr/>
            </p:nvSpPr>
            <p:spPr>
              <a:xfrm>
                <a:off x="2298187" y="4204296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6"/>
              <p:cNvSpPr/>
              <p:nvPr/>
            </p:nvSpPr>
            <p:spPr>
              <a:xfrm>
                <a:off x="2304755" y="423056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6"/>
              <p:cNvSpPr/>
              <p:nvPr/>
            </p:nvSpPr>
            <p:spPr>
              <a:xfrm>
                <a:off x="2418321" y="429016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56"/>
            <p:cNvGrpSpPr/>
            <p:nvPr/>
          </p:nvGrpSpPr>
          <p:grpSpPr>
            <a:xfrm>
              <a:off x="2490921" y="3693715"/>
              <a:ext cx="639344" cy="800140"/>
              <a:chOff x="1486921" y="3847202"/>
              <a:chExt cx="639344" cy="800140"/>
            </a:xfrm>
          </p:grpSpPr>
          <p:sp>
            <p:nvSpPr>
              <p:cNvPr id="1348" name="Google Shape;1348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56"/>
            <p:cNvGrpSpPr/>
            <p:nvPr/>
          </p:nvGrpSpPr>
          <p:grpSpPr>
            <a:xfrm>
              <a:off x="3130281" y="3890517"/>
              <a:ext cx="639344" cy="603209"/>
              <a:chOff x="5127806" y="3642167"/>
              <a:chExt cx="639344" cy="603209"/>
            </a:xfrm>
          </p:grpSpPr>
          <p:sp>
            <p:nvSpPr>
              <p:cNvPr id="1384" name="Google Shape;1384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108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dirty="0"/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78" name="Google Shape;1778;p66"/>
          <p:cNvSpPr txBox="1">
            <a:spLocks noGrp="1"/>
          </p:cNvSpPr>
          <p:nvPr>
            <p:ph type="subTitle" idx="1"/>
          </p:nvPr>
        </p:nvSpPr>
        <p:spPr>
          <a:xfrm>
            <a:off x="835150" y="1934633"/>
            <a:ext cx="4548774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data set is a collection of data. In the case of tabular data, a data set corresponds to one or more database tables, where every column of a table represents a particular variable, and each row corresponds to a given record of the data set in question.</a:t>
            </a:r>
          </a:p>
          <a:p>
            <a:pPr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data file contains 7 features about 250 companies</a:t>
            </a:r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7"/>
          <p:cNvSpPr txBox="1">
            <a:spLocks noGrp="1"/>
          </p:cNvSpPr>
          <p:nvPr>
            <p:ph type="title"/>
          </p:nvPr>
        </p:nvSpPr>
        <p:spPr>
          <a:xfrm>
            <a:off x="1935798" y="388528"/>
            <a:ext cx="4812979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0" name="Google Shape;1410;p57"/>
          <p:cNvSpPr txBox="1">
            <a:spLocks noGrp="1"/>
          </p:cNvSpPr>
          <p:nvPr>
            <p:ph type="subTitle" idx="1"/>
          </p:nvPr>
        </p:nvSpPr>
        <p:spPr>
          <a:xfrm>
            <a:off x="1104673" y="1303184"/>
            <a:ext cx="6596527" cy="2796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data set includes the following variables: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industrial_risk</a:t>
            </a: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 0=low risk, 0.5=medium risk, 1=high risk.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management_risk: 0=low risk, 0.5=medium risk, 1=high risk.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financial flexibility: 0=low flexibility, 0.5=medium flexibility, 1=high flexibility.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credibility: 0=low credibility, 0.5=medium credibility, 1=high credibility.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competitiveness: 0=low competitiveness, 0.5=medium competitiveness, 1=high competitiveness.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operating_risk</a:t>
            </a: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 0=low risk, 0.5=medium risk, 1=high risk.</a:t>
            </a:r>
          </a:p>
          <a:p>
            <a:pPr marL="342900" lvl="0" indent="-342900">
              <a:lnSpc>
                <a:spcPct val="115000"/>
              </a:lnSpc>
              <a:buSzPts val="1000"/>
              <a:buFont typeface="+mj-lt"/>
              <a:buAutoNum type="arabicParenR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class: bankruptcy, non-bankruptcy (target variable).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11" name="Google Shape;1411;p57"/>
          <p:cNvGrpSpPr/>
          <p:nvPr/>
        </p:nvGrpSpPr>
        <p:grpSpPr>
          <a:xfrm>
            <a:off x="7519004" y="467402"/>
            <a:ext cx="1673524" cy="2613873"/>
            <a:chOff x="5542724" y="1467403"/>
            <a:chExt cx="1673524" cy="2613873"/>
          </a:xfrm>
        </p:grpSpPr>
        <p:sp>
          <p:nvSpPr>
            <p:cNvPr id="1412" name="Google Shape;1412;p57"/>
            <p:cNvSpPr/>
            <p:nvPr/>
          </p:nvSpPr>
          <p:spPr>
            <a:xfrm>
              <a:off x="5738475" y="1467403"/>
              <a:ext cx="761894" cy="1373054"/>
            </a:xfrm>
            <a:custGeom>
              <a:avLst/>
              <a:gdLst/>
              <a:ahLst/>
              <a:cxnLst/>
              <a:rect l="l" t="t" r="r" b="b"/>
              <a:pathLst>
                <a:path w="9510" h="17138" extrusionOk="0">
                  <a:moveTo>
                    <a:pt x="5586" y="1307"/>
                  </a:moveTo>
                  <a:cubicBezTo>
                    <a:pt x="6015" y="1307"/>
                    <a:pt x="6315" y="1649"/>
                    <a:pt x="6315" y="2244"/>
                  </a:cubicBezTo>
                  <a:lnTo>
                    <a:pt x="6325" y="3746"/>
                  </a:lnTo>
                  <a:lnTo>
                    <a:pt x="3163" y="5575"/>
                  </a:lnTo>
                  <a:lnTo>
                    <a:pt x="3152" y="4073"/>
                  </a:lnTo>
                  <a:cubicBezTo>
                    <a:pt x="3152" y="3232"/>
                    <a:pt x="3740" y="2223"/>
                    <a:pt x="4466" y="1792"/>
                  </a:cubicBezTo>
                  <a:lnTo>
                    <a:pt x="5001" y="1488"/>
                  </a:lnTo>
                  <a:cubicBezTo>
                    <a:pt x="5210" y="1365"/>
                    <a:pt x="5409" y="1307"/>
                    <a:pt x="5586" y="1307"/>
                  </a:cubicBezTo>
                  <a:close/>
                  <a:moveTo>
                    <a:pt x="7746" y="4249"/>
                  </a:moveTo>
                  <a:cubicBezTo>
                    <a:pt x="8179" y="4249"/>
                    <a:pt x="8479" y="4591"/>
                    <a:pt x="8479" y="5186"/>
                  </a:cubicBezTo>
                  <a:lnTo>
                    <a:pt x="8489" y="10597"/>
                  </a:lnTo>
                  <a:cubicBezTo>
                    <a:pt x="8500" y="11437"/>
                    <a:pt x="7901" y="12446"/>
                    <a:pt x="7177" y="12866"/>
                  </a:cubicBezTo>
                  <a:lnTo>
                    <a:pt x="2354" y="15651"/>
                  </a:lnTo>
                  <a:cubicBezTo>
                    <a:pt x="2142" y="15774"/>
                    <a:pt x="1942" y="15832"/>
                    <a:pt x="1765" y="15832"/>
                  </a:cubicBezTo>
                  <a:cubicBezTo>
                    <a:pt x="1335" y="15832"/>
                    <a:pt x="1037" y="15490"/>
                    <a:pt x="1030" y="14894"/>
                  </a:cubicBezTo>
                  <a:lnTo>
                    <a:pt x="1020" y="9494"/>
                  </a:lnTo>
                  <a:cubicBezTo>
                    <a:pt x="1020" y="8653"/>
                    <a:pt x="1608" y="7634"/>
                    <a:pt x="2333" y="7214"/>
                  </a:cubicBezTo>
                  <a:lnTo>
                    <a:pt x="7156" y="4430"/>
                  </a:lnTo>
                  <a:cubicBezTo>
                    <a:pt x="7367" y="4307"/>
                    <a:pt x="7568" y="4249"/>
                    <a:pt x="7746" y="4249"/>
                  </a:cubicBezTo>
                  <a:close/>
                  <a:moveTo>
                    <a:pt x="6041" y="0"/>
                  </a:moveTo>
                  <a:cubicBezTo>
                    <a:pt x="5725" y="0"/>
                    <a:pt x="5368" y="104"/>
                    <a:pt x="4991" y="321"/>
                  </a:cubicBezTo>
                  <a:lnTo>
                    <a:pt x="4466" y="626"/>
                  </a:lnTo>
                  <a:cubicBezTo>
                    <a:pt x="3173" y="1372"/>
                    <a:pt x="2133" y="3169"/>
                    <a:pt x="2143" y="4650"/>
                  </a:cubicBezTo>
                  <a:lnTo>
                    <a:pt x="2143" y="6174"/>
                  </a:lnTo>
                  <a:cubicBezTo>
                    <a:pt x="946" y="6972"/>
                    <a:pt x="0" y="8664"/>
                    <a:pt x="0" y="10071"/>
                  </a:cubicBezTo>
                  <a:lnTo>
                    <a:pt x="21" y="15483"/>
                  </a:lnTo>
                  <a:cubicBezTo>
                    <a:pt x="21" y="16531"/>
                    <a:pt x="548" y="17138"/>
                    <a:pt x="1310" y="17138"/>
                  </a:cubicBezTo>
                  <a:cubicBezTo>
                    <a:pt x="1625" y="17138"/>
                    <a:pt x="1979" y="17035"/>
                    <a:pt x="2354" y="16817"/>
                  </a:cubicBezTo>
                  <a:lnTo>
                    <a:pt x="7187" y="14033"/>
                  </a:lnTo>
                  <a:cubicBezTo>
                    <a:pt x="8458" y="13297"/>
                    <a:pt x="9509" y="11490"/>
                    <a:pt x="9509" y="10008"/>
                  </a:cubicBezTo>
                  <a:lnTo>
                    <a:pt x="9488" y="4598"/>
                  </a:lnTo>
                  <a:cubicBezTo>
                    <a:pt x="9488" y="3554"/>
                    <a:pt x="8962" y="2954"/>
                    <a:pt x="8201" y="2954"/>
                  </a:cubicBezTo>
                  <a:cubicBezTo>
                    <a:pt x="7936" y="2954"/>
                    <a:pt x="7643" y="3027"/>
                    <a:pt x="7334" y="3179"/>
                  </a:cubicBezTo>
                  <a:lnTo>
                    <a:pt x="7334" y="1656"/>
                  </a:lnTo>
                  <a:cubicBezTo>
                    <a:pt x="7334" y="607"/>
                    <a:pt x="6807" y="0"/>
                    <a:pt x="6041" y="0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5969053" y="2006998"/>
              <a:ext cx="300672" cy="515236"/>
            </a:xfrm>
            <a:custGeom>
              <a:avLst/>
              <a:gdLst/>
              <a:ahLst/>
              <a:cxnLst/>
              <a:rect l="l" t="t" r="r" b="b"/>
              <a:pathLst>
                <a:path w="3753" h="6431" extrusionOk="0">
                  <a:moveTo>
                    <a:pt x="2261" y="1305"/>
                  </a:moveTo>
                  <a:cubicBezTo>
                    <a:pt x="2540" y="1305"/>
                    <a:pt x="2733" y="1523"/>
                    <a:pt x="2733" y="1908"/>
                  </a:cubicBezTo>
                  <a:cubicBezTo>
                    <a:pt x="2733" y="2454"/>
                    <a:pt x="2354" y="3116"/>
                    <a:pt x="1882" y="3400"/>
                  </a:cubicBezTo>
                  <a:cubicBezTo>
                    <a:pt x="1741" y="3479"/>
                    <a:pt x="1609" y="3517"/>
                    <a:pt x="1493" y="3517"/>
                  </a:cubicBezTo>
                  <a:cubicBezTo>
                    <a:pt x="1210" y="3517"/>
                    <a:pt x="1020" y="3293"/>
                    <a:pt x="1020" y="2906"/>
                  </a:cubicBezTo>
                  <a:cubicBezTo>
                    <a:pt x="1010" y="2360"/>
                    <a:pt x="1399" y="1697"/>
                    <a:pt x="1871" y="1424"/>
                  </a:cubicBezTo>
                  <a:cubicBezTo>
                    <a:pt x="2011" y="1343"/>
                    <a:pt x="2144" y="1305"/>
                    <a:pt x="2261" y="1305"/>
                  </a:cubicBezTo>
                  <a:close/>
                  <a:moveTo>
                    <a:pt x="2708" y="1"/>
                  </a:moveTo>
                  <a:cubicBezTo>
                    <a:pt x="2456" y="1"/>
                    <a:pt x="2171" y="84"/>
                    <a:pt x="1871" y="258"/>
                  </a:cubicBezTo>
                  <a:cubicBezTo>
                    <a:pt x="831" y="847"/>
                    <a:pt x="1" y="2307"/>
                    <a:pt x="1" y="3494"/>
                  </a:cubicBezTo>
                  <a:cubicBezTo>
                    <a:pt x="1" y="4327"/>
                    <a:pt x="421" y="4809"/>
                    <a:pt x="1033" y="4809"/>
                  </a:cubicBezTo>
                  <a:cubicBezTo>
                    <a:pt x="1139" y="4809"/>
                    <a:pt x="1251" y="4795"/>
                    <a:pt x="1367" y="4765"/>
                  </a:cubicBezTo>
                  <a:lnTo>
                    <a:pt x="1378" y="6079"/>
                  </a:lnTo>
                  <a:cubicBezTo>
                    <a:pt x="1378" y="6302"/>
                    <a:pt x="1488" y="6431"/>
                    <a:pt x="1653" y="6431"/>
                  </a:cubicBezTo>
                  <a:cubicBezTo>
                    <a:pt x="1721" y="6431"/>
                    <a:pt x="1799" y="6409"/>
                    <a:pt x="1882" y="6362"/>
                  </a:cubicBezTo>
                  <a:cubicBezTo>
                    <a:pt x="2165" y="6194"/>
                    <a:pt x="2386" y="5806"/>
                    <a:pt x="2386" y="5491"/>
                  </a:cubicBezTo>
                  <a:lnTo>
                    <a:pt x="2386" y="4177"/>
                  </a:lnTo>
                  <a:cubicBezTo>
                    <a:pt x="3174" y="3473"/>
                    <a:pt x="3752" y="2307"/>
                    <a:pt x="3752" y="1330"/>
                  </a:cubicBezTo>
                  <a:cubicBezTo>
                    <a:pt x="3744" y="489"/>
                    <a:pt x="3320" y="1"/>
                    <a:pt x="2708" y="1"/>
                  </a:cubicBezTo>
                  <a:close/>
                </a:path>
              </a:pathLst>
            </a:custGeom>
            <a:solidFill>
              <a:schemeClr val="lt2"/>
            </a:solidFill>
            <a:ln w="50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57"/>
            <p:cNvGrpSpPr/>
            <p:nvPr/>
          </p:nvGrpSpPr>
          <p:grpSpPr>
            <a:xfrm>
              <a:off x="5542724" y="2522228"/>
              <a:ext cx="1673524" cy="1438213"/>
              <a:chOff x="1455055" y="2629044"/>
              <a:chExt cx="1395068" cy="1198910"/>
            </a:xfrm>
          </p:grpSpPr>
          <p:sp>
            <p:nvSpPr>
              <p:cNvPr id="1415" name="Google Shape;1415;p57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7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7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7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7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7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7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7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7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7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7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7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7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7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7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7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57"/>
            <p:cNvGrpSpPr/>
            <p:nvPr/>
          </p:nvGrpSpPr>
          <p:grpSpPr>
            <a:xfrm>
              <a:off x="6318506" y="3478067"/>
              <a:ext cx="639344" cy="603209"/>
              <a:chOff x="5127806" y="3642167"/>
              <a:chExt cx="639344" cy="603209"/>
            </a:xfrm>
          </p:grpSpPr>
          <p:sp>
            <p:nvSpPr>
              <p:cNvPr id="1435" name="Google Shape;1435;p57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7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7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7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7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7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7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7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7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7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7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7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" name="Google Shape;1456;p57"/>
          <p:cNvGrpSpPr/>
          <p:nvPr/>
        </p:nvGrpSpPr>
        <p:grpSpPr>
          <a:xfrm>
            <a:off x="791196" y="694880"/>
            <a:ext cx="7387840" cy="3275015"/>
            <a:chOff x="791196" y="694880"/>
            <a:chExt cx="7387840" cy="3275015"/>
          </a:xfrm>
        </p:grpSpPr>
        <p:sp>
          <p:nvSpPr>
            <p:cNvPr id="1457" name="Google Shape;1457;p57"/>
            <p:cNvSpPr/>
            <p:nvPr/>
          </p:nvSpPr>
          <p:spPr>
            <a:xfrm>
              <a:off x="7512646" y="3131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8036539" y="37351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7"/>
            <p:cNvSpPr/>
            <p:nvPr/>
          </p:nvSpPr>
          <p:spPr>
            <a:xfrm>
              <a:off x="1002299" y="35163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7"/>
            <p:cNvSpPr/>
            <p:nvPr/>
          </p:nvSpPr>
          <p:spPr>
            <a:xfrm>
              <a:off x="5214931" y="38101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7"/>
            <p:cNvSpPr/>
            <p:nvPr/>
          </p:nvSpPr>
          <p:spPr>
            <a:xfrm>
              <a:off x="7302923" y="20510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7"/>
            <p:cNvSpPr/>
            <p:nvPr/>
          </p:nvSpPr>
          <p:spPr>
            <a:xfrm>
              <a:off x="791196" y="2009210"/>
              <a:ext cx="672504" cy="41821"/>
            </a:xfrm>
            <a:custGeom>
              <a:avLst/>
              <a:gdLst/>
              <a:ahLst/>
              <a:cxnLst/>
              <a:rect l="l" t="t" r="r" b="b"/>
              <a:pathLst>
                <a:path w="6947" h="432" fill="none" extrusionOk="0">
                  <a:moveTo>
                    <a:pt x="1" y="1"/>
                  </a:moveTo>
                  <a:cubicBezTo>
                    <a:pt x="579" y="1"/>
                    <a:pt x="579" y="432"/>
                    <a:pt x="1157" y="432"/>
                  </a:cubicBezTo>
                  <a:cubicBezTo>
                    <a:pt x="1735" y="432"/>
                    <a:pt x="1735" y="1"/>
                    <a:pt x="2312" y="1"/>
                  </a:cubicBezTo>
                  <a:cubicBezTo>
                    <a:pt x="2891" y="1"/>
                    <a:pt x="2891" y="432"/>
                    <a:pt x="3468" y="432"/>
                  </a:cubicBezTo>
                  <a:cubicBezTo>
                    <a:pt x="4046" y="432"/>
                    <a:pt x="4046" y="1"/>
                    <a:pt x="4624" y="1"/>
                  </a:cubicBezTo>
                  <a:cubicBezTo>
                    <a:pt x="5202" y="1"/>
                    <a:pt x="5202" y="432"/>
                    <a:pt x="5779" y="432"/>
                  </a:cubicBezTo>
                  <a:cubicBezTo>
                    <a:pt x="6358" y="432"/>
                    <a:pt x="6358" y="1"/>
                    <a:pt x="6946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1581842" y="1377280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57"/>
            <p:cNvGrpSpPr/>
            <p:nvPr/>
          </p:nvGrpSpPr>
          <p:grpSpPr>
            <a:xfrm>
              <a:off x="6648971" y="1467405"/>
              <a:ext cx="99806" cy="99809"/>
              <a:chOff x="3688596" y="3879680"/>
              <a:chExt cx="99806" cy="99809"/>
            </a:xfrm>
          </p:grpSpPr>
          <p:sp>
            <p:nvSpPr>
              <p:cNvPr id="1465" name="Google Shape;1465;p5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57"/>
            <p:cNvGrpSpPr/>
            <p:nvPr/>
          </p:nvGrpSpPr>
          <p:grpSpPr>
            <a:xfrm>
              <a:off x="2033296" y="694880"/>
              <a:ext cx="99806" cy="99809"/>
              <a:chOff x="3688596" y="3879680"/>
              <a:chExt cx="99806" cy="99809"/>
            </a:xfrm>
          </p:grpSpPr>
          <p:sp>
            <p:nvSpPr>
              <p:cNvPr id="1468" name="Google Shape;1468;p5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0" name="Google Shape;1470;p57"/>
            <p:cNvSpPr/>
            <p:nvPr/>
          </p:nvSpPr>
          <p:spPr>
            <a:xfrm flipH="1">
              <a:off x="4996171" y="14006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DB19C6-AA39-44CB-8493-89E2D25A3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4D4061-F25B-4D0D-A46A-E37948ED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5DF2-0F18-4F5C-B519-BCADDBB4C50B}"/>
              </a:ext>
            </a:extLst>
          </p:cNvPr>
          <p:cNvPicPr/>
          <p:nvPr/>
        </p:nvPicPr>
        <p:blipFill rotWithShape="1">
          <a:blip r:embed="rId3"/>
          <a:srcRect l="-107" t="-949" r="42735" b="9021"/>
          <a:stretch/>
        </p:blipFill>
        <p:spPr bwMode="auto">
          <a:xfrm>
            <a:off x="967129" y="771438"/>
            <a:ext cx="6284793" cy="3675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oogle Shape;1620;p63">
            <a:extLst>
              <a:ext uri="{FF2B5EF4-FFF2-40B4-BE49-F238E27FC236}">
                <a16:creationId xmlns:a16="http://schemas.microsoft.com/office/drawing/2014/main" id="{FCFDC9BC-BBE1-47A1-9495-F4A5BD50303A}"/>
              </a:ext>
            </a:extLst>
          </p:cNvPr>
          <p:cNvGrpSpPr/>
          <p:nvPr/>
        </p:nvGrpSpPr>
        <p:grpSpPr>
          <a:xfrm>
            <a:off x="7597875" y="796158"/>
            <a:ext cx="1363718" cy="2956035"/>
            <a:chOff x="477739" y="712713"/>
            <a:chExt cx="1945283" cy="3410168"/>
          </a:xfrm>
        </p:grpSpPr>
        <p:grpSp>
          <p:nvGrpSpPr>
            <p:cNvPr id="10" name="Google Shape;1621;p63">
              <a:extLst>
                <a:ext uri="{FF2B5EF4-FFF2-40B4-BE49-F238E27FC236}">
                  <a16:creationId xmlns:a16="http://schemas.microsoft.com/office/drawing/2014/main" id="{CE3EEF10-129F-4AED-B940-F29153326693}"/>
                </a:ext>
              </a:extLst>
            </p:cNvPr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31" name="Google Shape;1622;p63">
                <a:extLst>
                  <a:ext uri="{FF2B5EF4-FFF2-40B4-BE49-F238E27FC236}">
                    <a16:creationId xmlns:a16="http://schemas.microsoft.com/office/drawing/2014/main" id="{A3E6063A-A3E4-4572-8187-8955A8210B5E}"/>
                  </a:ext>
                </a:extLst>
              </p:cNvPr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23;p63">
                <a:extLst>
                  <a:ext uri="{FF2B5EF4-FFF2-40B4-BE49-F238E27FC236}">
                    <a16:creationId xmlns:a16="http://schemas.microsoft.com/office/drawing/2014/main" id="{99C563A7-4ABB-4A2B-8454-FC7BA4CDD0D8}"/>
                  </a:ext>
                </a:extLst>
              </p:cNvPr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24;p63">
                <a:extLst>
                  <a:ext uri="{FF2B5EF4-FFF2-40B4-BE49-F238E27FC236}">
                    <a16:creationId xmlns:a16="http://schemas.microsoft.com/office/drawing/2014/main" id="{AD70AA90-1173-4A5A-A8C9-454FF852DAC0}"/>
                  </a:ext>
                </a:extLst>
              </p:cNvPr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25;p63">
                <a:extLst>
                  <a:ext uri="{FF2B5EF4-FFF2-40B4-BE49-F238E27FC236}">
                    <a16:creationId xmlns:a16="http://schemas.microsoft.com/office/drawing/2014/main" id="{F1F54231-201D-4568-943B-8623AAB68AEE}"/>
                  </a:ext>
                </a:extLst>
              </p:cNvPr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26;p63">
                <a:extLst>
                  <a:ext uri="{FF2B5EF4-FFF2-40B4-BE49-F238E27FC236}">
                    <a16:creationId xmlns:a16="http://schemas.microsoft.com/office/drawing/2014/main" id="{1B4B5A97-93B2-4747-9FDA-242064F46726}"/>
                  </a:ext>
                </a:extLst>
              </p:cNvPr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27;p63">
                <a:extLst>
                  <a:ext uri="{FF2B5EF4-FFF2-40B4-BE49-F238E27FC236}">
                    <a16:creationId xmlns:a16="http://schemas.microsoft.com/office/drawing/2014/main" id="{BCC1E816-BF8B-4C08-8A5A-A221E0C1C045}"/>
                  </a:ext>
                </a:extLst>
              </p:cNvPr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28;p63">
                <a:extLst>
                  <a:ext uri="{FF2B5EF4-FFF2-40B4-BE49-F238E27FC236}">
                    <a16:creationId xmlns:a16="http://schemas.microsoft.com/office/drawing/2014/main" id="{14D16F3F-E46F-44B3-A949-CF6FDDA096BC}"/>
                  </a:ext>
                </a:extLst>
              </p:cNvPr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29;p63">
                <a:extLst>
                  <a:ext uri="{FF2B5EF4-FFF2-40B4-BE49-F238E27FC236}">
                    <a16:creationId xmlns:a16="http://schemas.microsoft.com/office/drawing/2014/main" id="{3E777851-CE72-40BA-A59C-FD4B546528C9}"/>
                  </a:ext>
                </a:extLst>
              </p:cNvPr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30;p63">
                <a:extLst>
                  <a:ext uri="{FF2B5EF4-FFF2-40B4-BE49-F238E27FC236}">
                    <a16:creationId xmlns:a16="http://schemas.microsoft.com/office/drawing/2014/main" id="{A61EB2F2-A9BB-4975-8DB4-DEB807650680}"/>
                  </a:ext>
                </a:extLst>
              </p:cNvPr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31;p63">
                <a:extLst>
                  <a:ext uri="{FF2B5EF4-FFF2-40B4-BE49-F238E27FC236}">
                    <a16:creationId xmlns:a16="http://schemas.microsoft.com/office/drawing/2014/main" id="{D41C2842-543C-4695-8FA0-E6F9B23FE525}"/>
                  </a:ext>
                </a:extLst>
              </p:cNvPr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32;p63">
                <a:extLst>
                  <a:ext uri="{FF2B5EF4-FFF2-40B4-BE49-F238E27FC236}">
                    <a16:creationId xmlns:a16="http://schemas.microsoft.com/office/drawing/2014/main" id="{63C6F12A-7255-46DB-B0D7-CD37232997CD}"/>
                  </a:ext>
                </a:extLst>
              </p:cNvPr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33;p63">
              <a:extLst>
                <a:ext uri="{FF2B5EF4-FFF2-40B4-BE49-F238E27FC236}">
                  <a16:creationId xmlns:a16="http://schemas.microsoft.com/office/drawing/2014/main" id="{A31A1181-C5D3-4F87-A5CB-8A51FCC62561}"/>
                </a:ext>
              </a:extLst>
            </p:cNvPr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2" name="Google Shape;1634;p63">
                <a:extLst>
                  <a:ext uri="{FF2B5EF4-FFF2-40B4-BE49-F238E27FC236}">
                    <a16:creationId xmlns:a16="http://schemas.microsoft.com/office/drawing/2014/main" id="{6FAB3718-37B1-4626-82FF-E1736FB7FD40}"/>
                  </a:ext>
                </a:extLst>
              </p:cNvPr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35;p63">
                <a:extLst>
                  <a:ext uri="{FF2B5EF4-FFF2-40B4-BE49-F238E27FC236}">
                    <a16:creationId xmlns:a16="http://schemas.microsoft.com/office/drawing/2014/main" id="{132E1B06-7D5F-401E-8C84-38AB8029ABFB}"/>
                  </a:ext>
                </a:extLst>
              </p:cNvPr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36;p63">
                <a:extLst>
                  <a:ext uri="{FF2B5EF4-FFF2-40B4-BE49-F238E27FC236}">
                    <a16:creationId xmlns:a16="http://schemas.microsoft.com/office/drawing/2014/main" id="{9360DF54-8FD3-467E-A642-9C89203FBE19}"/>
                  </a:ext>
                </a:extLst>
              </p:cNvPr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37;p63">
                <a:extLst>
                  <a:ext uri="{FF2B5EF4-FFF2-40B4-BE49-F238E27FC236}">
                    <a16:creationId xmlns:a16="http://schemas.microsoft.com/office/drawing/2014/main" id="{B4AE7563-553B-4FB3-ABBD-E861819161B5}"/>
                  </a:ext>
                </a:extLst>
              </p:cNvPr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38;p63">
                <a:extLst>
                  <a:ext uri="{FF2B5EF4-FFF2-40B4-BE49-F238E27FC236}">
                    <a16:creationId xmlns:a16="http://schemas.microsoft.com/office/drawing/2014/main" id="{C7291720-B868-425A-BE31-13CFACB531E2}"/>
                  </a:ext>
                </a:extLst>
              </p:cNvPr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39;p63">
                <a:extLst>
                  <a:ext uri="{FF2B5EF4-FFF2-40B4-BE49-F238E27FC236}">
                    <a16:creationId xmlns:a16="http://schemas.microsoft.com/office/drawing/2014/main" id="{20574CA8-BEB8-477D-A96A-2B0E00EEDEE0}"/>
                  </a:ext>
                </a:extLst>
              </p:cNvPr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40;p63">
                <a:extLst>
                  <a:ext uri="{FF2B5EF4-FFF2-40B4-BE49-F238E27FC236}">
                    <a16:creationId xmlns:a16="http://schemas.microsoft.com/office/drawing/2014/main" id="{D7EDCC61-EE72-4A2B-A828-276EBEC293CC}"/>
                  </a:ext>
                </a:extLst>
              </p:cNvPr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41;p63">
                <a:extLst>
                  <a:ext uri="{FF2B5EF4-FFF2-40B4-BE49-F238E27FC236}">
                    <a16:creationId xmlns:a16="http://schemas.microsoft.com/office/drawing/2014/main" id="{10ECC1C3-11F1-4E00-B2C8-7E24E11CA2A6}"/>
                  </a:ext>
                </a:extLst>
              </p:cNvPr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42;p63">
                <a:extLst>
                  <a:ext uri="{FF2B5EF4-FFF2-40B4-BE49-F238E27FC236}">
                    <a16:creationId xmlns:a16="http://schemas.microsoft.com/office/drawing/2014/main" id="{AAD56B5D-43CC-4C2A-B6B8-B7E863A71882}"/>
                  </a:ext>
                </a:extLst>
              </p:cNvPr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43;p63">
                <a:extLst>
                  <a:ext uri="{FF2B5EF4-FFF2-40B4-BE49-F238E27FC236}">
                    <a16:creationId xmlns:a16="http://schemas.microsoft.com/office/drawing/2014/main" id="{ECDB8D7C-0EA5-440B-9570-555180FE0C44}"/>
                  </a:ext>
                </a:extLst>
              </p:cNvPr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44;p63">
                <a:extLst>
                  <a:ext uri="{FF2B5EF4-FFF2-40B4-BE49-F238E27FC236}">
                    <a16:creationId xmlns:a16="http://schemas.microsoft.com/office/drawing/2014/main" id="{6CC869F0-1F7D-4123-A6DE-6CD3C3370998}"/>
                  </a:ext>
                </a:extLst>
              </p:cNvPr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45;p63">
                <a:extLst>
                  <a:ext uri="{FF2B5EF4-FFF2-40B4-BE49-F238E27FC236}">
                    <a16:creationId xmlns:a16="http://schemas.microsoft.com/office/drawing/2014/main" id="{B3089B33-4876-4C3A-99D7-4BF1B80313F0}"/>
                  </a:ext>
                </a:extLst>
              </p:cNvPr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46;p63">
                <a:extLst>
                  <a:ext uri="{FF2B5EF4-FFF2-40B4-BE49-F238E27FC236}">
                    <a16:creationId xmlns:a16="http://schemas.microsoft.com/office/drawing/2014/main" id="{F12EC319-CF47-44D2-8057-EB84E1D6DE63}"/>
                  </a:ext>
                </a:extLst>
              </p:cNvPr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47;p63">
                <a:extLst>
                  <a:ext uri="{FF2B5EF4-FFF2-40B4-BE49-F238E27FC236}">
                    <a16:creationId xmlns:a16="http://schemas.microsoft.com/office/drawing/2014/main" id="{FA1C0E10-B8B3-4200-BA2B-6195B2848B26}"/>
                  </a:ext>
                </a:extLst>
              </p:cNvPr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48;p63">
                <a:extLst>
                  <a:ext uri="{FF2B5EF4-FFF2-40B4-BE49-F238E27FC236}">
                    <a16:creationId xmlns:a16="http://schemas.microsoft.com/office/drawing/2014/main" id="{10EA0C2A-6114-47A2-BB58-AC8EAF7EB8AC}"/>
                  </a:ext>
                </a:extLst>
              </p:cNvPr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49;p63">
                <a:extLst>
                  <a:ext uri="{FF2B5EF4-FFF2-40B4-BE49-F238E27FC236}">
                    <a16:creationId xmlns:a16="http://schemas.microsoft.com/office/drawing/2014/main" id="{29606430-2394-4220-99D3-12B165E7856A}"/>
                  </a:ext>
                </a:extLst>
              </p:cNvPr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50;p63">
                <a:extLst>
                  <a:ext uri="{FF2B5EF4-FFF2-40B4-BE49-F238E27FC236}">
                    <a16:creationId xmlns:a16="http://schemas.microsoft.com/office/drawing/2014/main" id="{7FBA0F34-9FC5-41F0-84DE-94BC363DED4C}"/>
                  </a:ext>
                </a:extLst>
              </p:cNvPr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51;p63">
                <a:extLst>
                  <a:ext uri="{FF2B5EF4-FFF2-40B4-BE49-F238E27FC236}">
                    <a16:creationId xmlns:a16="http://schemas.microsoft.com/office/drawing/2014/main" id="{FEF1126D-6F7F-40C9-AD44-E15F78A738BE}"/>
                  </a:ext>
                </a:extLst>
              </p:cNvPr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52;p63">
                <a:extLst>
                  <a:ext uri="{FF2B5EF4-FFF2-40B4-BE49-F238E27FC236}">
                    <a16:creationId xmlns:a16="http://schemas.microsoft.com/office/drawing/2014/main" id="{0E84D30B-2122-4D71-8C4F-0B02498CD165}"/>
                  </a:ext>
                </a:extLst>
              </p:cNvPr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Title 2">
            <a:extLst>
              <a:ext uri="{FF2B5EF4-FFF2-40B4-BE49-F238E27FC236}">
                <a16:creationId xmlns:a16="http://schemas.microsoft.com/office/drawing/2014/main" id="{9B315AFC-604B-4AC1-AB8D-9F115CF7464D}"/>
              </a:ext>
            </a:extLst>
          </p:cNvPr>
          <p:cNvSpPr txBox="1">
            <a:spLocks/>
          </p:cNvSpPr>
          <p:nvPr/>
        </p:nvSpPr>
        <p:spPr>
          <a:xfrm>
            <a:off x="2928038" y="197337"/>
            <a:ext cx="2479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4549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52" name="Google Shape;2252;p73"/>
          <p:cNvSpPr txBox="1">
            <a:spLocks noGrp="1"/>
          </p:cNvSpPr>
          <p:nvPr>
            <p:ph type="subTitle" idx="1"/>
          </p:nvPr>
        </p:nvSpPr>
        <p:spPr>
          <a:xfrm>
            <a:off x="806375" y="1592317"/>
            <a:ext cx="5949324" cy="1617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is one of the basic and essential steps of a data science project.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 our project we have drawn some insights in the EDA process</a:t>
            </a:r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78C58C-CCEA-4B2D-84FE-2F1745BA77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91C659-B4FB-4596-B7B9-5CBE3157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0E62E-A149-4314-A42D-600011B4A9A3}"/>
              </a:ext>
            </a:extLst>
          </p:cNvPr>
          <p:cNvPicPr/>
          <p:nvPr/>
        </p:nvPicPr>
        <p:blipFill rotWithShape="1">
          <a:blip r:embed="rId3"/>
          <a:srcRect l="3312" t="10446" r="46260" b="6553"/>
          <a:stretch/>
        </p:blipFill>
        <p:spPr bwMode="auto">
          <a:xfrm>
            <a:off x="1741085" y="671623"/>
            <a:ext cx="6278492" cy="36339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oogle Shape;1540;p61">
            <a:extLst>
              <a:ext uri="{FF2B5EF4-FFF2-40B4-BE49-F238E27FC236}">
                <a16:creationId xmlns:a16="http://schemas.microsoft.com/office/drawing/2014/main" id="{7610A4E0-EC57-4B69-9864-6A5F45D8491A}"/>
              </a:ext>
            </a:extLst>
          </p:cNvPr>
          <p:cNvGrpSpPr/>
          <p:nvPr/>
        </p:nvGrpSpPr>
        <p:grpSpPr>
          <a:xfrm>
            <a:off x="131464" y="256357"/>
            <a:ext cx="1303198" cy="1706450"/>
            <a:chOff x="3749364" y="1970436"/>
            <a:chExt cx="1767036" cy="2128590"/>
          </a:xfrm>
        </p:grpSpPr>
        <p:grpSp>
          <p:nvGrpSpPr>
            <p:cNvPr id="10" name="Google Shape;1541;p61">
              <a:extLst>
                <a:ext uri="{FF2B5EF4-FFF2-40B4-BE49-F238E27FC236}">
                  <a16:creationId xmlns:a16="http://schemas.microsoft.com/office/drawing/2014/main" id="{B9929AB1-BB7F-4E43-B051-6A8C776DA227}"/>
                </a:ext>
              </a:extLst>
            </p:cNvPr>
            <p:cNvGrpSpPr/>
            <p:nvPr/>
          </p:nvGrpSpPr>
          <p:grpSpPr>
            <a:xfrm>
              <a:off x="3749364" y="2777222"/>
              <a:ext cx="1645191" cy="1154430"/>
              <a:chOff x="1030114" y="2391922"/>
              <a:chExt cx="1645191" cy="1154430"/>
            </a:xfrm>
          </p:grpSpPr>
          <p:sp>
            <p:nvSpPr>
              <p:cNvPr id="56" name="Google Shape;1542;p61">
                <a:extLst>
                  <a:ext uri="{FF2B5EF4-FFF2-40B4-BE49-F238E27FC236}">
                    <a16:creationId xmlns:a16="http://schemas.microsoft.com/office/drawing/2014/main" id="{5CFEC1E1-671F-470B-9094-6C9DA92DF0C8}"/>
                  </a:ext>
                </a:extLst>
              </p:cNvPr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43;p61">
                <a:extLst>
                  <a:ext uri="{FF2B5EF4-FFF2-40B4-BE49-F238E27FC236}">
                    <a16:creationId xmlns:a16="http://schemas.microsoft.com/office/drawing/2014/main" id="{D83E3644-84EF-4980-94D2-3BE9FA583C73}"/>
                  </a:ext>
                </a:extLst>
              </p:cNvPr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44;p61">
                <a:extLst>
                  <a:ext uri="{FF2B5EF4-FFF2-40B4-BE49-F238E27FC236}">
                    <a16:creationId xmlns:a16="http://schemas.microsoft.com/office/drawing/2014/main" id="{F99CAF3D-44E4-4B8D-BA9E-DD6608225041}"/>
                  </a:ext>
                </a:extLst>
              </p:cNvPr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45;p61">
                <a:extLst>
                  <a:ext uri="{FF2B5EF4-FFF2-40B4-BE49-F238E27FC236}">
                    <a16:creationId xmlns:a16="http://schemas.microsoft.com/office/drawing/2014/main" id="{D3DEEA0A-5436-40C4-8A49-E03554EA8E10}"/>
                  </a:ext>
                </a:extLst>
              </p:cNvPr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46;p61">
                <a:extLst>
                  <a:ext uri="{FF2B5EF4-FFF2-40B4-BE49-F238E27FC236}">
                    <a16:creationId xmlns:a16="http://schemas.microsoft.com/office/drawing/2014/main" id="{CBC1983C-2AF4-40C4-8FF3-D6BF3747DF80}"/>
                  </a:ext>
                </a:extLst>
              </p:cNvPr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47;p61">
                <a:extLst>
                  <a:ext uri="{FF2B5EF4-FFF2-40B4-BE49-F238E27FC236}">
                    <a16:creationId xmlns:a16="http://schemas.microsoft.com/office/drawing/2014/main" id="{6675DBE4-4BAC-42B7-B082-4D9642E4AF00}"/>
                  </a:ext>
                </a:extLst>
              </p:cNvPr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48;p61">
                <a:extLst>
                  <a:ext uri="{FF2B5EF4-FFF2-40B4-BE49-F238E27FC236}">
                    <a16:creationId xmlns:a16="http://schemas.microsoft.com/office/drawing/2014/main" id="{DFF4C3B9-7EB3-49CB-B230-8D0A85AA15A7}"/>
                  </a:ext>
                </a:extLst>
              </p:cNvPr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49;p61">
                <a:extLst>
                  <a:ext uri="{FF2B5EF4-FFF2-40B4-BE49-F238E27FC236}">
                    <a16:creationId xmlns:a16="http://schemas.microsoft.com/office/drawing/2014/main" id="{6E9F7EF8-840A-487D-A6E4-3B939498B239}"/>
                  </a:ext>
                </a:extLst>
              </p:cNvPr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50;p61">
                <a:extLst>
                  <a:ext uri="{FF2B5EF4-FFF2-40B4-BE49-F238E27FC236}">
                    <a16:creationId xmlns:a16="http://schemas.microsoft.com/office/drawing/2014/main" id="{7CC22819-71BC-42B3-98B4-AE9A9A9B1AD4}"/>
                  </a:ext>
                </a:extLst>
              </p:cNvPr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51;p61">
                <a:extLst>
                  <a:ext uri="{FF2B5EF4-FFF2-40B4-BE49-F238E27FC236}">
                    <a16:creationId xmlns:a16="http://schemas.microsoft.com/office/drawing/2014/main" id="{ADE515C6-35F7-4022-8E13-4BF0297EF953}"/>
                  </a:ext>
                </a:extLst>
              </p:cNvPr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52;p61">
              <a:extLst>
                <a:ext uri="{FF2B5EF4-FFF2-40B4-BE49-F238E27FC236}">
                  <a16:creationId xmlns:a16="http://schemas.microsoft.com/office/drawing/2014/main" id="{3F8C3019-87B8-405B-9B42-9E3A573867C4}"/>
                </a:ext>
              </a:extLst>
            </p:cNvPr>
            <p:cNvGrpSpPr/>
            <p:nvPr/>
          </p:nvGrpSpPr>
          <p:grpSpPr>
            <a:xfrm>
              <a:off x="3799243" y="1970436"/>
              <a:ext cx="1402092" cy="885514"/>
              <a:chOff x="4361525" y="543750"/>
              <a:chExt cx="1106100" cy="698575"/>
            </a:xfrm>
          </p:grpSpPr>
          <p:sp>
            <p:nvSpPr>
              <p:cNvPr id="34" name="Google Shape;1553;p61">
                <a:extLst>
                  <a:ext uri="{FF2B5EF4-FFF2-40B4-BE49-F238E27FC236}">
                    <a16:creationId xmlns:a16="http://schemas.microsoft.com/office/drawing/2014/main" id="{52EFBA85-F267-427A-987C-C890F08308DE}"/>
                  </a:ext>
                </a:extLst>
              </p:cNvPr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54;p61">
                <a:extLst>
                  <a:ext uri="{FF2B5EF4-FFF2-40B4-BE49-F238E27FC236}">
                    <a16:creationId xmlns:a16="http://schemas.microsoft.com/office/drawing/2014/main" id="{D219D6C2-886B-4EE1-9153-BE61DF1A09F2}"/>
                  </a:ext>
                </a:extLst>
              </p:cNvPr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55;p61">
                <a:extLst>
                  <a:ext uri="{FF2B5EF4-FFF2-40B4-BE49-F238E27FC236}">
                    <a16:creationId xmlns:a16="http://schemas.microsoft.com/office/drawing/2014/main" id="{178EF041-BDC6-49A7-9BEC-385CD1466325}"/>
                  </a:ext>
                </a:extLst>
              </p:cNvPr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56;p61">
                <a:extLst>
                  <a:ext uri="{FF2B5EF4-FFF2-40B4-BE49-F238E27FC236}">
                    <a16:creationId xmlns:a16="http://schemas.microsoft.com/office/drawing/2014/main" id="{5CDF849D-C84B-41AB-87B0-53FADF7E6B06}"/>
                  </a:ext>
                </a:extLst>
              </p:cNvPr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57;p61">
                <a:extLst>
                  <a:ext uri="{FF2B5EF4-FFF2-40B4-BE49-F238E27FC236}">
                    <a16:creationId xmlns:a16="http://schemas.microsoft.com/office/drawing/2014/main" id="{F153E1BD-DE89-4BE0-90B9-99B4A3435068}"/>
                  </a:ext>
                </a:extLst>
              </p:cNvPr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58;p61">
                <a:extLst>
                  <a:ext uri="{FF2B5EF4-FFF2-40B4-BE49-F238E27FC236}">
                    <a16:creationId xmlns:a16="http://schemas.microsoft.com/office/drawing/2014/main" id="{DBB083A0-F61B-4058-9E4C-FB9812F0FB4A}"/>
                  </a:ext>
                </a:extLst>
              </p:cNvPr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59;p61">
                <a:extLst>
                  <a:ext uri="{FF2B5EF4-FFF2-40B4-BE49-F238E27FC236}">
                    <a16:creationId xmlns:a16="http://schemas.microsoft.com/office/drawing/2014/main" id="{6C9A8FA8-3BD5-4CF0-9AA6-93DE5B5B50D3}"/>
                  </a:ext>
                </a:extLst>
              </p:cNvPr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60;p61">
                <a:extLst>
                  <a:ext uri="{FF2B5EF4-FFF2-40B4-BE49-F238E27FC236}">
                    <a16:creationId xmlns:a16="http://schemas.microsoft.com/office/drawing/2014/main" id="{217A10B4-7CDF-46DD-A2AA-18C6883705BF}"/>
                  </a:ext>
                </a:extLst>
              </p:cNvPr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61;p61">
                <a:extLst>
                  <a:ext uri="{FF2B5EF4-FFF2-40B4-BE49-F238E27FC236}">
                    <a16:creationId xmlns:a16="http://schemas.microsoft.com/office/drawing/2014/main" id="{E40339C3-2A55-4DD3-B466-1BF2803322C7}"/>
                  </a:ext>
                </a:extLst>
              </p:cNvPr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62;p61">
                <a:extLst>
                  <a:ext uri="{FF2B5EF4-FFF2-40B4-BE49-F238E27FC236}">
                    <a16:creationId xmlns:a16="http://schemas.microsoft.com/office/drawing/2014/main" id="{ECC5711F-9212-469D-8200-51F4C29052C2}"/>
                  </a:ext>
                </a:extLst>
              </p:cNvPr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63;p61">
                <a:extLst>
                  <a:ext uri="{FF2B5EF4-FFF2-40B4-BE49-F238E27FC236}">
                    <a16:creationId xmlns:a16="http://schemas.microsoft.com/office/drawing/2014/main" id="{491C6466-AFBC-4F15-9299-937993C0996C}"/>
                  </a:ext>
                </a:extLst>
              </p:cNvPr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64;p61">
                <a:extLst>
                  <a:ext uri="{FF2B5EF4-FFF2-40B4-BE49-F238E27FC236}">
                    <a16:creationId xmlns:a16="http://schemas.microsoft.com/office/drawing/2014/main" id="{FA66FD09-2002-4B4C-A3DB-9420E5AAC754}"/>
                  </a:ext>
                </a:extLst>
              </p:cNvPr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65;p61">
                <a:extLst>
                  <a:ext uri="{FF2B5EF4-FFF2-40B4-BE49-F238E27FC236}">
                    <a16:creationId xmlns:a16="http://schemas.microsoft.com/office/drawing/2014/main" id="{39EFB5F4-B574-4CF1-B9AF-DEDF104CF86C}"/>
                  </a:ext>
                </a:extLst>
              </p:cNvPr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66;p61">
                <a:extLst>
                  <a:ext uri="{FF2B5EF4-FFF2-40B4-BE49-F238E27FC236}">
                    <a16:creationId xmlns:a16="http://schemas.microsoft.com/office/drawing/2014/main" id="{AA8ED42D-29E7-4778-82EC-D7C3D7ED62D8}"/>
                  </a:ext>
                </a:extLst>
              </p:cNvPr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67;p61">
                <a:extLst>
                  <a:ext uri="{FF2B5EF4-FFF2-40B4-BE49-F238E27FC236}">
                    <a16:creationId xmlns:a16="http://schemas.microsoft.com/office/drawing/2014/main" id="{C626B57D-557B-44A8-99BF-D168E5B57FBA}"/>
                  </a:ext>
                </a:extLst>
              </p:cNvPr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68;p61">
                <a:extLst>
                  <a:ext uri="{FF2B5EF4-FFF2-40B4-BE49-F238E27FC236}">
                    <a16:creationId xmlns:a16="http://schemas.microsoft.com/office/drawing/2014/main" id="{3C6E1D19-76D4-4150-BED0-885ED485B1D0}"/>
                  </a:ext>
                </a:extLst>
              </p:cNvPr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69;p61">
                <a:extLst>
                  <a:ext uri="{FF2B5EF4-FFF2-40B4-BE49-F238E27FC236}">
                    <a16:creationId xmlns:a16="http://schemas.microsoft.com/office/drawing/2014/main" id="{71E5F142-63CC-4859-A10A-0217F53D9576}"/>
                  </a:ext>
                </a:extLst>
              </p:cNvPr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70;p61">
                <a:extLst>
                  <a:ext uri="{FF2B5EF4-FFF2-40B4-BE49-F238E27FC236}">
                    <a16:creationId xmlns:a16="http://schemas.microsoft.com/office/drawing/2014/main" id="{7B9C683D-4EF5-42AF-9519-3F689FF219A3}"/>
                  </a:ext>
                </a:extLst>
              </p:cNvPr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71;p61">
                <a:extLst>
                  <a:ext uri="{FF2B5EF4-FFF2-40B4-BE49-F238E27FC236}">
                    <a16:creationId xmlns:a16="http://schemas.microsoft.com/office/drawing/2014/main" id="{205CD17C-51F0-42EC-94CE-ABD0CCE2BEED}"/>
                  </a:ext>
                </a:extLst>
              </p:cNvPr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72;p61">
                <a:extLst>
                  <a:ext uri="{FF2B5EF4-FFF2-40B4-BE49-F238E27FC236}">
                    <a16:creationId xmlns:a16="http://schemas.microsoft.com/office/drawing/2014/main" id="{F519A5DF-8741-4AD6-9BFA-637DD5719FCB}"/>
                  </a:ext>
                </a:extLst>
              </p:cNvPr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73;p61">
                <a:extLst>
                  <a:ext uri="{FF2B5EF4-FFF2-40B4-BE49-F238E27FC236}">
                    <a16:creationId xmlns:a16="http://schemas.microsoft.com/office/drawing/2014/main" id="{7B83CEAD-9CD9-4212-8FAC-CF260934FC7A}"/>
                  </a:ext>
                </a:extLst>
              </p:cNvPr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74;p61">
                <a:extLst>
                  <a:ext uri="{FF2B5EF4-FFF2-40B4-BE49-F238E27FC236}">
                    <a16:creationId xmlns:a16="http://schemas.microsoft.com/office/drawing/2014/main" id="{5E29F73E-75A0-4A80-A430-56533DE57CC4}"/>
                  </a:ext>
                </a:extLst>
              </p:cNvPr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575;p61">
              <a:extLst>
                <a:ext uri="{FF2B5EF4-FFF2-40B4-BE49-F238E27FC236}">
                  <a16:creationId xmlns:a16="http://schemas.microsoft.com/office/drawing/2014/main" id="{33A8AFBF-55DF-42E0-976A-8B73FF8D0D06}"/>
                </a:ext>
              </a:extLst>
            </p:cNvPr>
            <p:cNvGrpSpPr/>
            <p:nvPr/>
          </p:nvGrpSpPr>
          <p:grpSpPr>
            <a:xfrm>
              <a:off x="4877056" y="3495817"/>
              <a:ext cx="639344" cy="603209"/>
              <a:chOff x="5127806" y="3642167"/>
              <a:chExt cx="639344" cy="603209"/>
            </a:xfrm>
          </p:grpSpPr>
          <p:sp>
            <p:nvSpPr>
              <p:cNvPr id="13" name="Google Shape;1576;p61">
                <a:extLst>
                  <a:ext uri="{FF2B5EF4-FFF2-40B4-BE49-F238E27FC236}">
                    <a16:creationId xmlns:a16="http://schemas.microsoft.com/office/drawing/2014/main" id="{6809F917-1E12-4EBE-AFAE-02848C4892E5}"/>
                  </a:ext>
                </a:extLst>
              </p:cNvPr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77;p61">
                <a:extLst>
                  <a:ext uri="{FF2B5EF4-FFF2-40B4-BE49-F238E27FC236}">
                    <a16:creationId xmlns:a16="http://schemas.microsoft.com/office/drawing/2014/main" id="{43FA3D98-1A17-4E60-8621-0F3B38E92D35}"/>
                  </a:ext>
                </a:extLst>
              </p:cNvPr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78;p61">
                <a:extLst>
                  <a:ext uri="{FF2B5EF4-FFF2-40B4-BE49-F238E27FC236}">
                    <a16:creationId xmlns:a16="http://schemas.microsoft.com/office/drawing/2014/main" id="{FBD60079-9E23-48F7-9CAA-E9C894896E7A}"/>
                  </a:ext>
                </a:extLst>
              </p:cNvPr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79;p61">
                <a:extLst>
                  <a:ext uri="{FF2B5EF4-FFF2-40B4-BE49-F238E27FC236}">
                    <a16:creationId xmlns:a16="http://schemas.microsoft.com/office/drawing/2014/main" id="{EC52537E-EC84-4AC9-991C-4615E314547B}"/>
                  </a:ext>
                </a:extLst>
              </p:cNvPr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80;p61">
                <a:extLst>
                  <a:ext uri="{FF2B5EF4-FFF2-40B4-BE49-F238E27FC236}">
                    <a16:creationId xmlns:a16="http://schemas.microsoft.com/office/drawing/2014/main" id="{2928DD0D-E9B4-4859-AD09-97925496CB6B}"/>
                  </a:ext>
                </a:extLst>
              </p:cNvPr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81;p61">
                <a:extLst>
                  <a:ext uri="{FF2B5EF4-FFF2-40B4-BE49-F238E27FC236}">
                    <a16:creationId xmlns:a16="http://schemas.microsoft.com/office/drawing/2014/main" id="{6BA31A88-C424-49FB-A31F-FEB20DDDC68B}"/>
                  </a:ext>
                </a:extLst>
              </p:cNvPr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82;p61">
                <a:extLst>
                  <a:ext uri="{FF2B5EF4-FFF2-40B4-BE49-F238E27FC236}">
                    <a16:creationId xmlns:a16="http://schemas.microsoft.com/office/drawing/2014/main" id="{9FE0988D-E2DD-4D4B-A921-A5B4E27CDE83}"/>
                  </a:ext>
                </a:extLst>
              </p:cNvPr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83;p61">
                <a:extLst>
                  <a:ext uri="{FF2B5EF4-FFF2-40B4-BE49-F238E27FC236}">
                    <a16:creationId xmlns:a16="http://schemas.microsoft.com/office/drawing/2014/main" id="{CB365EE9-4278-49EF-B02C-6990C6949306}"/>
                  </a:ext>
                </a:extLst>
              </p:cNvPr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84;p61">
                <a:extLst>
                  <a:ext uri="{FF2B5EF4-FFF2-40B4-BE49-F238E27FC236}">
                    <a16:creationId xmlns:a16="http://schemas.microsoft.com/office/drawing/2014/main" id="{9A3B5285-CA56-4544-8542-E108F01D8F91}"/>
                  </a:ext>
                </a:extLst>
              </p:cNvPr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85;p61">
                <a:extLst>
                  <a:ext uri="{FF2B5EF4-FFF2-40B4-BE49-F238E27FC236}">
                    <a16:creationId xmlns:a16="http://schemas.microsoft.com/office/drawing/2014/main" id="{0C0346B3-893D-4B09-AB17-961A29F7D616}"/>
                  </a:ext>
                </a:extLst>
              </p:cNvPr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86;p61">
                <a:extLst>
                  <a:ext uri="{FF2B5EF4-FFF2-40B4-BE49-F238E27FC236}">
                    <a16:creationId xmlns:a16="http://schemas.microsoft.com/office/drawing/2014/main" id="{51A95998-B85D-4D4C-8B02-D904BF186465}"/>
                  </a:ext>
                </a:extLst>
              </p:cNvPr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87;p61">
                <a:extLst>
                  <a:ext uri="{FF2B5EF4-FFF2-40B4-BE49-F238E27FC236}">
                    <a16:creationId xmlns:a16="http://schemas.microsoft.com/office/drawing/2014/main" id="{FA2D586E-9A1C-4F1C-895B-54C7079CDD14}"/>
                  </a:ext>
                </a:extLst>
              </p:cNvPr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88;p61">
                <a:extLst>
                  <a:ext uri="{FF2B5EF4-FFF2-40B4-BE49-F238E27FC236}">
                    <a16:creationId xmlns:a16="http://schemas.microsoft.com/office/drawing/2014/main" id="{C88C8764-3112-4AB8-92EB-B6F1B7373589}"/>
                  </a:ext>
                </a:extLst>
              </p:cNvPr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89;p61">
                <a:extLst>
                  <a:ext uri="{FF2B5EF4-FFF2-40B4-BE49-F238E27FC236}">
                    <a16:creationId xmlns:a16="http://schemas.microsoft.com/office/drawing/2014/main" id="{FA8CB36B-CC78-48F2-8F03-8C885D9689EC}"/>
                  </a:ext>
                </a:extLst>
              </p:cNvPr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0;p61">
                <a:extLst>
                  <a:ext uri="{FF2B5EF4-FFF2-40B4-BE49-F238E27FC236}">
                    <a16:creationId xmlns:a16="http://schemas.microsoft.com/office/drawing/2014/main" id="{81DC0C4E-609A-4D0A-925D-7E9A60238E2B}"/>
                  </a:ext>
                </a:extLst>
              </p:cNvPr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1;p61">
                <a:extLst>
                  <a:ext uri="{FF2B5EF4-FFF2-40B4-BE49-F238E27FC236}">
                    <a16:creationId xmlns:a16="http://schemas.microsoft.com/office/drawing/2014/main" id="{76EEB7F3-A5BF-443D-BFE7-2095E6FCCBE4}"/>
                  </a:ext>
                </a:extLst>
              </p:cNvPr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2;p61">
                <a:extLst>
                  <a:ext uri="{FF2B5EF4-FFF2-40B4-BE49-F238E27FC236}">
                    <a16:creationId xmlns:a16="http://schemas.microsoft.com/office/drawing/2014/main" id="{E7EE97A8-13D4-4767-B6BE-656D3FE1D6FB}"/>
                  </a:ext>
                </a:extLst>
              </p:cNvPr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93;p61">
                <a:extLst>
                  <a:ext uri="{FF2B5EF4-FFF2-40B4-BE49-F238E27FC236}">
                    <a16:creationId xmlns:a16="http://schemas.microsoft.com/office/drawing/2014/main" id="{D30934FB-387D-4231-950E-3B89DE4C9A4E}"/>
                  </a:ext>
                </a:extLst>
              </p:cNvPr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94;p61">
                <a:extLst>
                  <a:ext uri="{FF2B5EF4-FFF2-40B4-BE49-F238E27FC236}">
                    <a16:creationId xmlns:a16="http://schemas.microsoft.com/office/drawing/2014/main" id="{46C2F7C9-9DB8-49E8-A4FA-EE64704F093C}"/>
                  </a:ext>
                </a:extLst>
              </p:cNvPr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95;p61">
                <a:extLst>
                  <a:ext uri="{FF2B5EF4-FFF2-40B4-BE49-F238E27FC236}">
                    <a16:creationId xmlns:a16="http://schemas.microsoft.com/office/drawing/2014/main" id="{B1AFC0E1-4EAE-4869-A2CC-C3F6AD39A1CC}"/>
                  </a:ext>
                </a:extLst>
              </p:cNvPr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96;p61">
                <a:extLst>
                  <a:ext uri="{FF2B5EF4-FFF2-40B4-BE49-F238E27FC236}">
                    <a16:creationId xmlns:a16="http://schemas.microsoft.com/office/drawing/2014/main" id="{C8311B58-C136-4F9A-AA6C-343F8113CDAF}"/>
                  </a:ext>
                </a:extLst>
              </p:cNvPr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munity Bank Business Plan by Slidesgo">
  <a:themeElements>
    <a:clrScheme name="Simple Light">
      <a:dk1>
        <a:srgbClr val="000000"/>
      </a:dk1>
      <a:lt1>
        <a:srgbClr val="FFFFFF"/>
      </a:lt1>
      <a:dk2>
        <a:srgbClr val="E3F5D0"/>
      </a:dk2>
      <a:lt2>
        <a:srgbClr val="FFD8BA"/>
      </a:lt2>
      <a:accent1>
        <a:srgbClr val="7753C7"/>
      </a:accent1>
      <a:accent2>
        <a:srgbClr val="4D9DFF"/>
      </a:accent2>
      <a:accent3>
        <a:srgbClr val="7CB53E"/>
      </a:accent3>
      <a:accent4>
        <a:srgbClr val="FF6F29"/>
      </a:accent4>
      <a:accent5>
        <a:srgbClr val="FFBC12"/>
      </a:accent5>
      <a:accent6>
        <a:srgbClr val="FFE5A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6539</TotalTime>
  <Words>557</Words>
  <Application>Microsoft Office PowerPoint</Application>
  <PresentationFormat>On-screen Show (16:9)</PresentationFormat>
  <Paragraphs>72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Roboto</vt:lpstr>
      <vt:lpstr>-apple-system</vt:lpstr>
      <vt:lpstr>Wingdings</vt:lpstr>
      <vt:lpstr>Bebas Neue</vt:lpstr>
      <vt:lpstr>Times New Roman</vt:lpstr>
      <vt:lpstr>Titillium Web</vt:lpstr>
      <vt:lpstr>Montserrat</vt:lpstr>
      <vt:lpstr>Community Bank Business Plan by Slidesgo</vt:lpstr>
      <vt:lpstr>BANKRUPTCY PREVENTION</vt:lpstr>
      <vt:lpstr>TABLE OF CONTENTS</vt:lpstr>
      <vt:lpstr>What is a bankruptcy ??</vt:lpstr>
      <vt:lpstr>INTRODUCTION</vt:lpstr>
      <vt:lpstr>DATASET</vt:lpstr>
      <vt:lpstr>Data Set</vt:lpstr>
      <vt:lpstr>PowerPoint Presentation</vt:lpstr>
      <vt:lpstr>EDA</vt:lpstr>
      <vt:lpstr>PowerPoint Presentation</vt:lpstr>
      <vt:lpstr>PowerPoint Presentation</vt:lpstr>
      <vt:lpstr>with this we conclude that, if the INDUSTIRIAL_RISK, MANAGEMENT_RISK==1.0 AND FINANCIAL , CREDIBILITY AND COMPITITIVE_RISK ==0 AND OPERATIONAL_RISK==1 , this results the more chance of the bankruptcy....</vt:lpstr>
      <vt:lpstr>with this we conclude that, if the INDUSTIRIAL_RISK, MANAGEMENT_RISK==1.0 AND FINANCIAL , CREDIBILITY AND COMPITITIVE_RISK ==0 AND OPERATIONAL_RISK==1 , this results the more chance of the bankruptcy....</vt:lpstr>
      <vt:lpstr>Bankruptcy Or Non-bankruptcy</vt:lpstr>
      <vt:lpstr>PowerPoint Presentation</vt:lpstr>
      <vt:lpstr>Traning and Testing data</vt:lpstr>
      <vt:lpstr>MODEL  BUILDING</vt:lpstr>
      <vt:lpstr>Models </vt:lpstr>
      <vt:lpstr>Model Accuracy</vt:lpstr>
      <vt:lpstr>PCA METHOD</vt:lpstr>
      <vt:lpstr>PowerPoint Presentation</vt:lpstr>
      <vt:lpstr>PowerPoint Presentation</vt:lpstr>
      <vt:lpstr>DEPLOYMENT</vt:lpstr>
      <vt:lpstr>Logistic Regression </vt:lpstr>
      <vt:lpstr>ROC Curve</vt:lpstr>
      <vt:lpstr>RESULTS</vt:lpstr>
      <vt:lpstr>PowerPoint Presentation</vt:lpstr>
      <vt:lpstr>PowerPoint Presentation</vt:lpstr>
      <vt:lpstr>PowerPoint Presentation</vt:lpstr>
      <vt:lpstr>OBSTACLES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Prevention</dc:title>
  <dc:creator>Sachin Sampath</dc:creator>
  <cp:lastModifiedBy>Sachin Sampath</cp:lastModifiedBy>
  <cp:revision>23</cp:revision>
  <dcterms:modified xsi:type="dcterms:W3CDTF">2024-04-26T04:31:46Z</dcterms:modified>
</cp:coreProperties>
</file>